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1" r:id="rId5"/>
    <p:sldId id="262" r:id="rId6"/>
    <p:sldId id="263" r:id="rId7"/>
    <p:sldId id="264" r:id="rId8"/>
    <p:sldId id="266" r:id="rId9"/>
    <p:sldId id="267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D0EA1-A9E5-4D6F-9AA4-BF02344310D1}" v="5" dt="2023-05-24T16:25:03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9A950-1DA1-86A9-F95C-A5D7FFFC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3B7F6-5623-56CD-C39B-3FCB77FA7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75CAA-4FB8-EAD5-7B05-90B1ED5A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27-B9A3-4D71-8F09-4A9BA7EAF0C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7AED8-EE9C-59EB-FA4E-FEB2B923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C75B1-03C3-70B7-B5D7-E41F1FA8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E0B5-4079-4B1F-9BCF-6B13D6C9F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80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55BC-E3FC-9DC0-66EB-6A076A87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5E4FA-ADFF-34CA-B92B-D2FE8B5DB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E78EE-E46E-40AF-E687-6DE22F74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27-B9A3-4D71-8F09-4A9BA7EAF0C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FB33-BCB6-2D22-B065-AEC2720B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9C122-3560-1AFE-7232-BD78D316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E0B5-4079-4B1F-9BCF-6B13D6C9F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27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64620-A6A6-C708-B17D-A793706BA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B8088-CD52-4599-B83D-63343993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38EDB-C3EB-53B4-C7CF-2B6AB91B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27-B9A3-4D71-8F09-4A9BA7EAF0C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88496-CF69-1011-57ED-52AA4E87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D768C-E1DA-EB3F-CF54-7C8283E2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E0B5-4079-4B1F-9BCF-6B13D6C9F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CD8D-0B21-B29F-4F93-A8B3E276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BA286-3A49-E614-2F4D-16669D9CA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F2152-26BD-49BF-9173-BF5DCD4E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27-B9A3-4D71-8F09-4A9BA7EAF0C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FF1B6-A084-513C-DA15-A94B187D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C9DD2-6981-4770-6DB5-A0931839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E0B5-4079-4B1F-9BCF-6B13D6C9F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9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36642-8770-C8BB-5763-A36087BB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80907-0D19-9DBA-7B24-918E3D413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06965-3D11-A365-8D0A-2E3A3DAF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27-B9A3-4D71-8F09-4A9BA7EAF0C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C025A-E27C-9F99-B205-175068B6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F5941-B749-0D89-28E7-C4D0E494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E0B5-4079-4B1F-9BCF-6B13D6C9F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8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BDD0-5B4D-0279-5CBE-92D3D38D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67A51-65BD-112F-06B5-AC984616A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0F14C-2589-C9BE-4278-40E7F12E0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454AF-0AFD-95C9-9E91-34D524A0A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27-B9A3-4D71-8F09-4A9BA7EAF0C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68C64-A26C-A33F-73A2-AF92F33A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6C5AB-4F79-9388-1904-A415A28C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E0B5-4079-4B1F-9BCF-6B13D6C9F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0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26A7-CA56-98FC-5EB3-EE85F0C2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71314-215B-D5F2-0FCC-237BCBA99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DC355-674A-FAE2-16E3-FFB2C229E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E96E6-0493-3C1C-CF32-3F279E3E3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1716B-1DE9-8002-7255-59F38F029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A974A-F968-B7BE-0E54-EF8B7772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27-B9A3-4D71-8F09-4A9BA7EAF0C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C44934-0318-802E-CA10-9BB0791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A76A1-5872-76CA-CE22-821F5E96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E0B5-4079-4B1F-9BCF-6B13D6C9F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0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978B-9934-816D-0CB1-17E5AE84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1117A-EDEB-5B85-41E7-3185C40D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27-B9A3-4D71-8F09-4A9BA7EAF0C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24316-D9D0-3BBD-61E9-CE58D507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445AA-55CB-949E-3BDB-F52F96B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E0B5-4079-4B1F-9BCF-6B13D6C9F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9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7CDE2-85D2-D4B8-0492-D3727E27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27-B9A3-4D71-8F09-4A9BA7EAF0C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A1B6A-508B-8D8E-53AD-7FF87564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5CB76-21BD-CE3C-2763-AC87D38F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E0B5-4079-4B1F-9BCF-6B13D6C9F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0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6390-FC5A-5476-8C4E-325F6CFA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55EE-E5F9-A9BE-443F-8545F6E3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F278E-82DA-7FE4-9C67-B989742CA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68B15-E0A0-659A-B4C7-E75B2682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27-B9A3-4D71-8F09-4A9BA7EAF0C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70E03-6661-B9AB-2856-EA4BD553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C762D-15E1-68A5-3EAB-B3BC89B8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E0B5-4079-4B1F-9BCF-6B13D6C9F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2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8CBA-F72D-813E-52E2-495117F1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1E9B5-9A09-286D-4487-C75B6BCCE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94CB1-0DCA-002C-F4E8-F02A920DE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2DE8F-9BCA-6C25-45CF-FA95AB44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27-B9A3-4D71-8F09-4A9BA7EAF0C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ECB91-8680-934C-B4B7-06680D92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EC0E0-6E9B-9683-9302-E55ED23E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E0B5-4079-4B1F-9BCF-6B13D6C9F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1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244A9-0BB3-6B9F-07D7-CEDD9604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561C3-3B15-033E-E9E8-F47D69647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15381-D72C-27CE-9B80-889E9751E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7527-B9A3-4D71-8F09-4A9BA7EAF0C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9024D-D4DC-E1BF-B837-A2BB38F5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E4E55-BE07-EE80-A39E-4D607B25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7E0B5-4079-4B1F-9BCF-6B13D6C9F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7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0CE74-BEE5-9E5F-F701-A67928D6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Perth Art Gallery</a:t>
            </a:r>
          </a:p>
        </p:txBody>
      </p:sp>
      <p:pic>
        <p:nvPicPr>
          <p:cNvPr id="5" name="Content Placeholder 4" descr="A building with columns and a dome&#10;&#10;Description automatically generated with low confidence">
            <a:extLst>
              <a:ext uri="{FF2B5EF4-FFF2-40B4-BE49-F238E27FC236}">
                <a16:creationId xmlns:a16="http://schemas.microsoft.com/office/drawing/2014/main" id="{D9EE6756-760F-8EB2-B00C-AEE059A2C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49" y="1956128"/>
            <a:ext cx="5716302" cy="4090332"/>
          </a:xfrm>
        </p:spPr>
      </p:pic>
    </p:spTree>
    <p:extLst>
      <p:ext uri="{BB962C8B-B14F-4D97-AF65-F5344CB8AC3E}">
        <p14:creationId xmlns:p14="http://schemas.microsoft.com/office/powerpoint/2010/main" val="113850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lamp, vase, art, indoor&#10;&#10;Description automatically generated">
            <a:extLst>
              <a:ext uri="{FF2B5EF4-FFF2-40B4-BE49-F238E27FC236}">
                <a16:creationId xmlns:a16="http://schemas.microsoft.com/office/drawing/2014/main" id="{3FFD452E-11EB-A17D-4876-F4FA4D166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82" y="1875493"/>
            <a:ext cx="2962275" cy="4449763"/>
          </a:xfrm>
          <a:prstGeom prst="rect">
            <a:avLst/>
          </a:prstGeom>
        </p:spPr>
      </p:pic>
      <p:pic>
        <p:nvPicPr>
          <p:cNvPr id="5" name="Content Placeholder 4" descr="A group of men standing in front of a table&#10;&#10;Description automatically generated">
            <a:extLst>
              <a:ext uri="{FF2B5EF4-FFF2-40B4-BE49-F238E27FC236}">
                <a16:creationId xmlns:a16="http://schemas.microsoft.com/office/drawing/2014/main" id="{E06AC6A3-9C36-DA68-5F18-D6A46D3D1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5492"/>
            <a:ext cx="5819775" cy="44497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CD4C99-8732-EDF7-92D3-B732AE92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Ysart Family and Mushroom Lamp</a:t>
            </a:r>
          </a:p>
        </p:txBody>
      </p:sp>
    </p:spTree>
    <p:extLst>
      <p:ext uri="{BB962C8B-B14F-4D97-AF65-F5344CB8AC3E}">
        <p14:creationId xmlns:p14="http://schemas.microsoft.com/office/powerpoint/2010/main" val="410993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ainting of a person holding a puppet&#10;&#10;Description automatically generated with low confidence">
            <a:extLst>
              <a:ext uri="{FF2B5EF4-FFF2-40B4-BE49-F238E27FC236}">
                <a16:creationId xmlns:a16="http://schemas.microsoft.com/office/drawing/2014/main" id="{C5479F45-7532-2DC4-B85C-FD809734F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r="537" b="1255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C6500-DC94-74B3-68CE-BC91E691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Portrait of the 11</a:t>
            </a:r>
            <a:r>
              <a:rPr lang="en-US" sz="4800" baseline="30000" dirty="0"/>
              <a:t>th</a:t>
            </a:r>
            <a:r>
              <a:rPr lang="en-US" sz="4800" dirty="0"/>
              <a:t> Earl of Buchan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28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person and person standing together&#10;&#10;Description automatically generated with low confidence">
            <a:extLst>
              <a:ext uri="{FF2B5EF4-FFF2-40B4-BE49-F238E27FC236}">
                <a16:creationId xmlns:a16="http://schemas.microsoft.com/office/drawing/2014/main" id="{0753CF0B-A0E0-EB94-D72D-024AC0AFE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r="2" b="2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F79C78-B49D-3C12-3001-CE1E115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Fergus and Meg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2BAECF-7F30-2F24-AC96-54B01A843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5" name="Picture 4" descr="A painting of a person in a blue robe&#10;&#10;Description automatically generated with medium confidence">
            <a:extLst>
              <a:ext uri="{FF2B5EF4-FFF2-40B4-BE49-F238E27FC236}">
                <a16:creationId xmlns:a16="http://schemas.microsoft.com/office/drawing/2014/main" id="{24407AA6-0369-0C97-E409-C879DF4F44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4506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321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28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57661-6101-EA98-4AC4-D12CE22E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St. Bartholomew</a:t>
            </a:r>
            <a:br>
              <a:rPr lang="en-US"/>
            </a:br>
            <a:r>
              <a:rPr lang="en-US"/>
              <a:t>Pigeons and Village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C165DF-2FF7-5D29-F4A3-400D77D1B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60" y="361910"/>
            <a:ext cx="2656446" cy="3483864"/>
          </a:xfrm>
          <a:prstGeom prst="rect">
            <a:avLst/>
          </a:prstGeom>
        </p:spPr>
      </p:pic>
      <p:pic>
        <p:nvPicPr>
          <p:cNvPr id="10" name="Picture Placeholder 9" descr="A picture containing art, painting, modern art, visual arts&#10;&#10;Description automatically generated">
            <a:extLst>
              <a:ext uri="{FF2B5EF4-FFF2-40B4-BE49-F238E27FC236}">
                <a16:creationId xmlns:a16="http://schemas.microsoft.com/office/drawing/2014/main" id="{55F77B7F-4C8D-63D7-B0B3-9283C651D2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9" r="-1" b="4658"/>
          <a:stretch/>
        </p:blipFill>
        <p:spPr>
          <a:xfrm>
            <a:off x="6754439" y="357251"/>
            <a:ext cx="4411871" cy="3483864"/>
          </a:xfrm>
          <a:prstGeom prst="rect">
            <a:avLst/>
          </a:prstGeom>
        </p:spPr>
      </p:pic>
      <p:sp>
        <p:nvSpPr>
          <p:cNvPr id="37" name="Rectangle 30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E3380-EF4F-B08B-4BC3-017938AB3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0106" y="4329321"/>
            <a:ext cx="610674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1536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46E08-3EA1-70BF-F0FA-27242E42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Frozen River Tay 1895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group of people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5F8939F9-3BB1-CDE8-8301-8F443D01F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87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E3C2D-1160-E62D-AE08-CAB1DC43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Winifred Kennedy Scott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ox, container&#10;&#10;Description automatically generated">
            <a:extLst>
              <a:ext uri="{FF2B5EF4-FFF2-40B4-BE49-F238E27FC236}">
                <a16:creationId xmlns:a16="http://schemas.microsoft.com/office/drawing/2014/main" id="{1056F940-0509-67A7-890F-E122FD0A5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r="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3342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A1ED0-4815-DB9D-4505-2A65EC2A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Ben Ledi</a:t>
            </a:r>
          </a:p>
        </p:txBody>
      </p:sp>
      <p:pic>
        <p:nvPicPr>
          <p:cNvPr id="5" name="Content Placeholder 4" descr="A river with a mountai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1FCAD5C3-E715-E287-E5E6-43B097B65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0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34302-1657-C65A-0CAC-97F735B1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Martinware Jar</a:t>
            </a:r>
          </a:p>
        </p:txBody>
      </p:sp>
      <p:pic>
        <p:nvPicPr>
          <p:cNvPr id="6" name="Picture Placeholder 5" descr="A statue of a bird&#10;&#10;Description automatically generated with low confidence">
            <a:extLst>
              <a:ext uri="{FF2B5EF4-FFF2-40B4-BE49-F238E27FC236}">
                <a16:creationId xmlns:a16="http://schemas.microsoft.com/office/drawing/2014/main" id="{53E8CDAD-739B-5334-EDFC-3EBECE4776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b="10059"/>
          <a:stretch/>
        </p:blipFill>
        <p:spPr>
          <a:xfrm>
            <a:off x="6407382" y="578738"/>
            <a:ext cx="4685387" cy="5670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5F4E4-0F59-E8E1-ACB5-AFD62D4C6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7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666C0-00F1-84A1-69C7-71D4E693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57189"/>
            <a:ext cx="4899039" cy="334690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Baptismal Bowl, c.1590</a:t>
            </a:r>
          </a:p>
        </p:txBody>
      </p:sp>
      <p:pic>
        <p:nvPicPr>
          <p:cNvPr id="5" name="Content Placeholder 4" descr="A close-up of a silver bowl&#10;&#10;Description automatically generated with medium confidence">
            <a:extLst>
              <a:ext uri="{FF2B5EF4-FFF2-40B4-BE49-F238E27FC236}">
                <a16:creationId xmlns:a16="http://schemas.microsoft.com/office/drawing/2014/main" id="{E779EEA3-2863-B084-80FC-FE313F1CD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7" r="1" b="1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28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44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Perth Art Gallery</vt:lpstr>
      <vt:lpstr>Portrait of the 11th Earl of Buchan</vt:lpstr>
      <vt:lpstr>Fergus and Meg</vt:lpstr>
      <vt:lpstr>St. Bartholomew Pigeons and Village</vt:lpstr>
      <vt:lpstr>The Frozen River Tay 1895</vt:lpstr>
      <vt:lpstr>Winifred Kennedy Scott</vt:lpstr>
      <vt:lpstr>Ben Ledi</vt:lpstr>
      <vt:lpstr>Martinware Jar</vt:lpstr>
      <vt:lpstr>Baptismal Bowl, c.1590</vt:lpstr>
      <vt:lpstr>The Ysart Family and Mushroom Lamp</vt:lpstr>
    </vt:vector>
  </TitlesOfParts>
  <Company>Perth &amp; Kinross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Perth Art Gallery</dc:title>
  <dc:creator>Amy Fairley</dc:creator>
  <cp:lastModifiedBy>Amy Fairley</cp:lastModifiedBy>
  <cp:revision>2</cp:revision>
  <dcterms:created xsi:type="dcterms:W3CDTF">2023-05-24T12:23:25Z</dcterms:created>
  <dcterms:modified xsi:type="dcterms:W3CDTF">2023-05-25T16:10:49Z</dcterms:modified>
</cp:coreProperties>
</file>