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9" r:id="rId11"/>
    <p:sldId id="270" r:id="rId12"/>
    <p:sldId id="271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392B"/>
    <a:srgbClr val="FFFFFF"/>
    <a:srgbClr val="E8D7D5"/>
    <a:srgbClr val="7E6179"/>
    <a:srgbClr val="9A3A2A"/>
    <a:srgbClr val="3885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13D1A-5325-A882-3ECD-5CF9162C73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2916E1-67CB-8C4A-AAC0-F71A732E89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0C093D-1E3D-AF1D-9436-739F7FAAB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00C52-D849-4391-A7EB-D8B7CF30E6D5}" type="datetimeFigureOut">
              <a:rPr lang="en-GB" smtClean="0"/>
              <a:t>18/11/2022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7CE49-E253-C104-BC1A-EB50EC877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0C5D6-E5EF-0421-6673-0F0CFDB18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86E8C-B4B6-46D3-B6DC-684A86A63E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6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0035D-A5AB-472F-D7B3-764684367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151F5F-09AE-E4CA-235C-CBDADA8A90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2684D-F129-AF5B-62F2-4A74EA7E0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00C52-D849-4391-A7EB-D8B7CF30E6D5}" type="datetimeFigureOut">
              <a:rPr lang="en-GB" smtClean="0"/>
              <a:t>18/11/2022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D6A42-D9BB-D7FF-76BB-E3E1F676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3F58F-D402-4E4D-717E-60F9CC75C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86E8C-B4B6-46D3-B6DC-684A86A63E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5676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2C0C81-0BC1-CD3E-27EF-E0B4E04EDB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FE9F03-36F9-5CC1-E3D8-074389B950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FB806-D045-080C-CFC8-0E378FEFC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00C52-D849-4391-A7EB-D8B7CF30E6D5}" type="datetimeFigureOut">
              <a:rPr lang="en-GB" smtClean="0"/>
              <a:t>18/11/2022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0E748-2BA0-8D71-EF09-5A382C98E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EF448-F3F5-8F8A-458F-75A70F304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86E8C-B4B6-46D3-B6DC-684A86A63E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058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766E5-CA42-3B4C-0272-BB9383A2C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2A352-D0A6-2A41-69FB-229C42725F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60CADC-C776-B3C1-04CF-926B5434E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00C52-D849-4391-A7EB-D8B7CF30E6D5}" type="datetimeFigureOut">
              <a:rPr lang="en-GB" smtClean="0"/>
              <a:t>18/11/2022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4C8E9-5980-AB61-EC1A-EF3B02348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26873-D1CA-9D3E-5018-B57264615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86E8C-B4B6-46D3-B6DC-684A86A63E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100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7214D-16E5-D842-F433-700285963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11057B-DA2B-E83C-18C1-9107E8CEA1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DFF92B-BF52-AB21-4E25-D2ED5EDDC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00C52-D849-4391-A7EB-D8B7CF30E6D5}" type="datetimeFigureOut">
              <a:rPr lang="en-GB" smtClean="0"/>
              <a:t>18/11/2022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643BB7-0307-66BE-EFD6-B8234D153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B6FB7-DFAA-24C1-927C-00754BEBD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86E8C-B4B6-46D3-B6DC-684A86A63E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9581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4F0C9-C0D6-DA3B-2E4A-A09765436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42CC3-E187-8820-ED15-DB2A5A440F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C0C8A0-CBF4-0A6D-910B-FE47339139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455B0A-B9CC-CEFA-9EE7-A27A85473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00C52-D849-4391-A7EB-D8B7CF30E6D5}" type="datetimeFigureOut">
              <a:rPr lang="en-GB" smtClean="0"/>
              <a:t>18/11/2022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5C7468-6183-2CDA-7761-E8F4329B0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7D6A09-1833-5417-E67A-F48BF2D5E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86E8C-B4B6-46D3-B6DC-684A86A63E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8537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11AFB-AF7C-D21C-9606-0ACFCE95D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EE10EC-DA5D-FC9F-A050-73DBCD24F4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5F66A5-B2F0-140D-887C-51D18AA973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E0AA73-7E70-7440-2936-D6D9ED2BD2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044E92-BA6B-2C8B-1BD5-2EE7B55D0B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A7BBA8-208A-884C-5192-3013248BA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00C52-D849-4391-A7EB-D8B7CF30E6D5}" type="datetimeFigureOut">
              <a:rPr lang="en-GB" smtClean="0"/>
              <a:t>18/11/2022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215392-864C-EC67-07BF-BD4B15DC3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E22440-D49A-DBCA-55B1-98F0ABD2C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86E8C-B4B6-46D3-B6DC-684A86A63E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4855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D2C6E-0F8E-8285-388B-8CAB1349A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95F09F-7C78-5446-29DE-AD380660D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00C52-D849-4391-A7EB-D8B7CF30E6D5}" type="datetimeFigureOut">
              <a:rPr lang="en-GB" smtClean="0"/>
              <a:t>18/11/2022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56A30D-BA89-C4AE-C499-3CECD0BCD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39E142-7E44-426C-24F5-19CEC3DF3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86E8C-B4B6-46D3-B6DC-684A86A63E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899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36FD3F-4BA2-FC09-9F55-A520EF1F8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00C52-D849-4391-A7EB-D8B7CF30E6D5}" type="datetimeFigureOut">
              <a:rPr lang="en-GB" smtClean="0"/>
              <a:t>18/11/2022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32524E-0D12-E87C-A978-E3DD56F64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8E1A6-451B-A5B5-2244-2932AD4B7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86E8C-B4B6-46D3-B6DC-684A86A63E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4073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DB8C6-E628-6965-6D18-5913B6225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FBE49-6146-1532-0D06-67A199055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6EF882-CE58-6E85-B68E-1966F21BBD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E7430E-B09D-6868-0A47-E9DEB2DEB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00C52-D849-4391-A7EB-D8B7CF30E6D5}" type="datetimeFigureOut">
              <a:rPr lang="en-GB" smtClean="0"/>
              <a:t>18/11/2022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D58607-0055-7678-C880-B18BFB62F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C5D05F-B23C-1F2B-1407-F025D3DC0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86E8C-B4B6-46D3-B6DC-684A86A63E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3925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29ED9-E5E8-B494-F9CE-3F2CAABB1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C58E63-9644-0CCC-B3B6-56E59A9BD4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D62157-F270-6627-3FC7-535DF2030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71565-6DF1-C732-A8A0-74DD4B856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00C52-D849-4391-A7EB-D8B7CF30E6D5}" type="datetimeFigureOut">
              <a:rPr lang="en-GB" smtClean="0"/>
              <a:t>18/11/2022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47E841-278F-3A0C-080D-F04411206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84D046-79D1-0989-CC84-3C1548FD0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86E8C-B4B6-46D3-B6DC-684A86A63E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8350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39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9CBA21-B914-3B55-5BB6-CEFC5A784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3F5E47-F88A-E54B-CFF3-17A4F04B2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08DE8E-A7F9-13E1-5905-33AF6471C1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200C52-D849-4391-A7EB-D8B7CF30E6D5}" type="datetimeFigureOut">
              <a:rPr lang="en-GB" smtClean="0"/>
              <a:t>18/11/2022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E46349-FA0C-0180-4510-E58DE2666D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DE172-D329-9980-271B-0E22FC6A86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86E8C-B4B6-46D3-B6DC-684A86A63E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673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CEA81-2A77-73C9-35CA-F2478B5FC8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92952" y="1684421"/>
            <a:ext cx="4087306" cy="3838074"/>
          </a:xfrm>
        </p:spPr>
        <p:txBody>
          <a:bodyPr anchor="b">
            <a:noAutofit/>
          </a:bodyPr>
          <a:lstStyle/>
          <a:p>
            <a:r>
              <a:rPr lang="en-US" sz="8800" dirty="0">
                <a:solidFill>
                  <a:srgbClr val="E8D7D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Power to the People</a:t>
            </a:r>
            <a:endParaRPr lang="en-GB" sz="8800" dirty="0">
              <a:solidFill>
                <a:srgbClr val="E8D7D5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2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picture containing website&#10;&#10;Description automatically generated">
            <a:extLst>
              <a:ext uri="{FF2B5EF4-FFF2-40B4-BE49-F238E27FC236}">
                <a16:creationId xmlns:a16="http://schemas.microsoft.com/office/drawing/2014/main" id="{DA2B7848-1F80-9774-8EA6-114D35E736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92" r="1" b="4375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828175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C32D4-EFA0-3979-CF92-9E9E617EF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F0D44-5249-20F9-0CCE-9B8D75B23B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18F8E0-A5E8-BCBC-BD5F-7625A1520E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26" t="14415" r="10405" b="5324"/>
          <a:stretch/>
        </p:blipFill>
        <p:spPr>
          <a:xfrm>
            <a:off x="0" y="0"/>
            <a:ext cx="12319686" cy="693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339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39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5C6CBF99-2705-8489-0661-2AC68247BB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11" r="-3" b="5266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7" name="Picture 6" descr="A picture containing grass, outdoor, building, field&#10;&#10;Description automatically generated">
            <a:extLst>
              <a:ext uri="{FF2B5EF4-FFF2-40B4-BE49-F238E27FC236}">
                <a16:creationId xmlns:a16="http://schemas.microsoft.com/office/drawing/2014/main" id="{F07BF7D6-55AD-AFF7-6795-27CC411E6D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92" b="11072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3" name="Picture 2" descr="A picture containing outdoor, wooden, wood, stone&#10;&#10;Description automatically generated">
            <a:extLst>
              <a:ext uri="{FF2B5EF4-FFF2-40B4-BE49-F238E27FC236}">
                <a16:creationId xmlns:a16="http://schemas.microsoft.com/office/drawing/2014/main" id="{456D4A00-25EC-6CB8-2FCC-BD833A06EC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4" r="20426" b="-1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30638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BD9F4B-1F40-8762-1FE1-2FDFDE9C59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1" t="23749" r="17734" b="21041"/>
          <a:stretch/>
        </p:blipFill>
        <p:spPr>
          <a:xfrm>
            <a:off x="1102517" y="71440"/>
            <a:ext cx="9929813" cy="37861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105B79-3E5E-2CC5-7145-161928F8CC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" t="33333" r="17383" b="27603"/>
          <a:stretch/>
        </p:blipFill>
        <p:spPr>
          <a:xfrm>
            <a:off x="1088227" y="3991510"/>
            <a:ext cx="9929813" cy="276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51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CEA81-2A77-73C9-35CA-F2478B5FC8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92952" y="1684421"/>
            <a:ext cx="4087306" cy="3838074"/>
          </a:xfrm>
        </p:spPr>
        <p:txBody>
          <a:bodyPr anchor="b">
            <a:noAutofit/>
          </a:bodyPr>
          <a:lstStyle/>
          <a:p>
            <a:r>
              <a:rPr lang="en-US" sz="8800" dirty="0">
                <a:solidFill>
                  <a:srgbClr val="E8D7D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Thank you!</a:t>
            </a:r>
            <a:endParaRPr lang="en-GB" sz="8800" dirty="0">
              <a:solidFill>
                <a:srgbClr val="E8D7D5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2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picture containing website&#10;&#10;Description automatically generated">
            <a:extLst>
              <a:ext uri="{FF2B5EF4-FFF2-40B4-BE49-F238E27FC236}">
                <a16:creationId xmlns:a16="http://schemas.microsoft.com/office/drawing/2014/main" id="{DA2B7848-1F80-9774-8EA6-114D35E736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92" r="1" b="4375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208467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ch Tay Crannog Fire_Trim">
            <a:hlinkClick r:id="" action="ppaction://media"/>
            <a:extLst>
              <a:ext uri="{FF2B5EF4-FFF2-40B4-BE49-F238E27FC236}">
                <a16:creationId xmlns:a16="http://schemas.microsoft.com/office/drawing/2014/main" id="{95F1A578-DC7A-4CE7-D1C6-D6B4DFD4BB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71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sky, white, fence&#10;&#10;Description automatically generated">
            <a:extLst>
              <a:ext uri="{FF2B5EF4-FFF2-40B4-BE49-F238E27FC236}">
                <a16:creationId xmlns:a16="http://schemas.microsoft.com/office/drawing/2014/main" id="{23DB7399-71BA-B2F8-713D-02EB975E1D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93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A picture containing sky, outdoor, water, scene&#10;&#10;Description automatically generated">
            <a:extLst>
              <a:ext uri="{FF2B5EF4-FFF2-40B4-BE49-F238E27FC236}">
                <a16:creationId xmlns:a16="http://schemas.microsoft.com/office/drawing/2014/main" id="{1EB1749E-8CA4-322A-2F21-1972F7153C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746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A close-up of hands shaking&#10;&#10;Description automatically generated with low confidence">
            <a:extLst>
              <a:ext uri="{FF2B5EF4-FFF2-40B4-BE49-F238E27FC236}">
                <a16:creationId xmlns:a16="http://schemas.microsoft.com/office/drawing/2014/main" id="{FA6B0A56-7F80-39EF-A666-8C79CCBF34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5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7581346B-56C6-3B2E-569F-8BCB185B59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02" b="1364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951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eAreTheChampions (1)_Trim">
            <a:hlinkClick r:id="" action="ppaction://media"/>
            <a:extLst>
              <a:ext uri="{FF2B5EF4-FFF2-40B4-BE49-F238E27FC236}">
                <a16:creationId xmlns:a16="http://schemas.microsoft.com/office/drawing/2014/main" id="{AF2507CA-CDA4-CF3D-EFA8-83C3A83F9E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4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CAE5354-DF1F-384C-2237-2847505BBD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0" b="13190"/>
          <a:stretch/>
        </p:blipFill>
        <p:spPr>
          <a:xfrm>
            <a:off x="-114300" y="-1"/>
            <a:ext cx="124206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48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C82291F-5FBA-BB41-E57F-184ACEC706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8" b="11205"/>
          <a:stretch/>
        </p:blipFill>
        <p:spPr>
          <a:xfrm>
            <a:off x="2368275" y="0"/>
            <a:ext cx="7455450" cy="689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340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7</Words>
  <Application>Microsoft Office PowerPoint</Application>
  <PresentationFormat>Widescreen</PresentationFormat>
  <Paragraphs>2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Segoe UI Black</vt:lpstr>
      <vt:lpstr>Office Theme</vt:lpstr>
      <vt:lpstr>Power to the People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to the People</dc:title>
  <dc:creator>Rich Hiden</dc:creator>
  <cp:lastModifiedBy>Oliver Johnstone</cp:lastModifiedBy>
  <cp:revision>4</cp:revision>
  <dcterms:created xsi:type="dcterms:W3CDTF">2022-11-01T12:10:01Z</dcterms:created>
  <dcterms:modified xsi:type="dcterms:W3CDTF">2022-11-18T09:26:57Z</dcterms:modified>
</cp:coreProperties>
</file>