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58" r:id="rId7"/>
    <p:sldId id="259" r:id="rId8"/>
    <p:sldId id="260" r:id="rId9"/>
    <p:sldId id="265" r:id="rId10"/>
    <p:sldId id="266" r:id="rId11"/>
    <p:sldId id="267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84"/>
  </p:normalViewPr>
  <p:slideViewPr>
    <p:cSldViewPr snapToGrid="0" snapToObjects="1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59333-BFD2-4C5F-95C1-1FAFF3CC50C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863033-0D5E-4D07-A16A-22948E447BBA}">
      <dgm:prSet/>
      <dgm:spPr/>
      <dgm:t>
        <a:bodyPr/>
        <a:lstStyle/>
        <a:p>
          <a:r>
            <a:rPr lang="en-GB" b="0" i="0"/>
            <a:t>145,000 acres of Highland Perthshire</a:t>
          </a:r>
          <a:endParaRPr lang="en-US"/>
        </a:p>
      </dgm:t>
    </dgm:pt>
    <dgm:pt modelId="{B159AA0A-C42E-4F0E-8B3F-89E102243DE9}" type="parTrans" cxnId="{7C91D828-EC1A-4965-97A6-1AA2E5F53D43}">
      <dgm:prSet/>
      <dgm:spPr/>
      <dgm:t>
        <a:bodyPr/>
        <a:lstStyle/>
        <a:p>
          <a:endParaRPr lang="en-US"/>
        </a:p>
      </dgm:t>
    </dgm:pt>
    <dgm:pt modelId="{8067BE13-3D52-4E1B-9140-2CDE98C35047}" type="sibTrans" cxnId="{7C91D828-EC1A-4965-97A6-1AA2E5F53D43}">
      <dgm:prSet/>
      <dgm:spPr/>
      <dgm:t>
        <a:bodyPr/>
        <a:lstStyle/>
        <a:p>
          <a:endParaRPr lang="en-US"/>
        </a:p>
      </dgm:t>
    </dgm:pt>
    <dgm:pt modelId="{F88485BE-DADB-4CD0-B85E-3F1312B88B6A}">
      <dgm:prSet/>
      <dgm:spPr/>
      <dgm:t>
        <a:bodyPr/>
        <a:lstStyle/>
        <a:p>
          <a:r>
            <a:rPr lang="en-GB" b="0" i="0"/>
            <a:t>Blair Castle and Gardens at its heart</a:t>
          </a:r>
          <a:endParaRPr lang="en-US"/>
        </a:p>
      </dgm:t>
    </dgm:pt>
    <dgm:pt modelId="{A6D81A0D-A2D2-49FA-BA40-26181AA5E44D}" type="parTrans" cxnId="{E2975085-B908-46CA-AEAA-D791CBCC48E2}">
      <dgm:prSet/>
      <dgm:spPr/>
      <dgm:t>
        <a:bodyPr/>
        <a:lstStyle/>
        <a:p>
          <a:endParaRPr lang="en-US"/>
        </a:p>
      </dgm:t>
    </dgm:pt>
    <dgm:pt modelId="{5EE96BA3-3F40-4495-B7E3-D8B1ABE499F3}" type="sibTrans" cxnId="{E2975085-B908-46CA-AEAA-D791CBCC48E2}">
      <dgm:prSet/>
      <dgm:spPr/>
      <dgm:t>
        <a:bodyPr/>
        <a:lstStyle/>
        <a:p>
          <a:endParaRPr lang="en-US"/>
        </a:p>
      </dgm:t>
    </dgm:pt>
    <dgm:pt modelId="{06430E79-751D-4286-A0FB-380FDE73091D}">
      <dgm:prSet/>
      <dgm:spPr/>
      <dgm:t>
        <a:bodyPr/>
        <a:lstStyle/>
        <a:p>
          <a:r>
            <a:rPr lang="en-GB" b="0" i="0"/>
            <a:t>Blair Castle Caravan Park </a:t>
          </a:r>
          <a:endParaRPr lang="en-US"/>
        </a:p>
      </dgm:t>
    </dgm:pt>
    <dgm:pt modelId="{3949F819-A1CB-43E5-B00E-6780780F90E7}" type="parTrans" cxnId="{98D35319-43A5-4053-B32D-FE174D604083}">
      <dgm:prSet/>
      <dgm:spPr/>
      <dgm:t>
        <a:bodyPr/>
        <a:lstStyle/>
        <a:p>
          <a:endParaRPr lang="en-US"/>
        </a:p>
      </dgm:t>
    </dgm:pt>
    <dgm:pt modelId="{A8C238CB-3E72-4171-9197-75B8D77C3079}" type="sibTrans" cxnId="{98D35319-43A5-4053-B32D-FE174D604083}">
      <dgm:prSet/>
      <dgm:spPr/>
      <dgm:t>
        <a:bodyPr/>
        <a:lstStyle/>
        <a:p>
          <a:endParaRPr lang="en-US"/>
        </a:p>
      </dgm:t>
    </dgm:pt>
    <dgm:pt modelId="{6DDF3C5F-9357-43BF-8125-C0610FCB58C2}">
      <dgm:prSet/>
      <dgm:spPr/>
      <dgm:t>
        <a:bodyPr/>
        <a:lstStyle/>
        <a:p>
          <a:r>
            <a:rPr lang="en-GB" b="0" i="0" dirty="0"/>
            <a:t>Self catering accommodation </a:t>
          </a:r>
          <a:endParaRPr lang="en-US" dirty="0"/>
        </a:p>
      </dgm:t>
    </dgm:pt>
    <dgm:pt modelId="{00CB849B-2136-47F7-966B-ACD05EA0F6F7}" type="parTrans" cxnId="{9C07B3FF-91BB-42E2-9ECD-E0047A44BC43}">
      <dgm:prSet/>
      <dgm:spPr/>
      <dgm:t>
        <a:bodyPr/>
        <a:lstStyle/>
        <a:p>
          <a:endParaRPr lang="en-US"/>
        </a:p>
      </dgm:t>
    </dgm:pt>
    <dgm:pt modelId="{1589C87D-C7A1-4830-B51C-AF4D334456D4}" type="sibTrans" cxnId="{9C07B3FF-91BB-42E2-9ECD-E0047A44BC43}">
      <dgm:prSet/>
      <dgm:spPr/>
      <dgm:t>
        <a:bodyPr/>
        <a:lstStyle/>
        <a:p>
          <a:endParaRPr lang="en-US"/>
        </a:p>
      </dgm:t>
    </dgm:pt>
    <dgm:pt modelId="{A3129E34-EC60-47AC-AF06-3CD45891B943}">
      <dgm:prSet/>
      <dgm:spPr/>
      <dgm:t>
        <a:bodyPr/>
        <a:lstStyle/>
        <a:p>
          <a:r>
            <a:rPr lang="en-GB" b="0" i="0"/>
            <a:t>Farming </a:t>
          </a:r>
          <a:endParaRPr lang="en-US"/>
        </a:p>
      </dgm:t>
    </dgm:pt>
    <dgm:pt modelId="{D14BE94F-2D95-4BFA-B6C3-8154FA23C745}" type="parTrans" cxnId="{6F52D7FE-DD30-4831-AFE6-656A879F84EC}">
      <dgm:prSet/>
      <dgm:spPr/>
      <dgm:t>
        <a:bodyPr/>
        <a:lstStyle/>
        <a:p>
          <a:endParaRPr lang="en-US"/>
        </a:p>
      </dgm:t>
    </dgm:pt>
    <dgm:pt modelId="{67AFDBF2-11AF-436B-86FC-DB3809625CD7}" type="sibTrans" cxnId="{6F52D7FE-DD30-4831-AFE6-656A879F84EC}">
      <dgm:prSet/>
      <dgm:spPr/>
      <dgm:t>
        <a:bodyPr/>
        <a:lstStyle/>
        <a:p>
          <a:endParaRPr lang="en-US"/>
        </a:p>
      </dgm:t>
    </dgm:pt>
    <dgm:pt modelId="{EA3B5218-5990-4519-95D7-EDE87DBBA65A}">
      <dgm:prSet/>
      <dgm:spPr/>
      <dgm:t>
        <a:bodyPr/>
        <a:lstStyle/>
        <a:p>
          <a:r>
            <a:rPr lang="en-GB" b="0" i="0"/>
            <a:t>Woodland </a:t>
          </a:r>
          <a:endParaRPr lang="en-US"/>
        </a:p>
      </dgm:t>
    </dgm:pt>
    <dgm:pt modelId="{D6A65183-B69E-43BA-AAE0-831B97C5C629}" type="parTrans" cxnId="{2180AFFA-8D69-410B-A3FB-763A08515150}">
      <dgm:prSet/>
      <dgm:spPr/>
      <dgm:t>
        <a:bodyPr/>
        <a:lstStyle/>
        <a:p>
          <a:endParaRPr lang="en-US"/>
        </a:p>
      </dgm:t>
    </dgm:pt>
    <dgm:pt modelId="{F25613EF-29C3-48C3-BDBE-C392B9CE9065}" type="sibTrans" cxnId="{2180AFFA-8D69-410B-A3FB-763A08515150}">
      <dgm:prSet/>
      <dgm:spPr/>
      <dgm:t>
        <a:bodyPr/>
        <a:lstStyle/>
        <a:p>
          <a:endParaRPr lang="en-US"/>
        </a:p>
      </dgm:t>
    </dgm:pt>
    <dgm:pt modelId="{A196C172-9FA7-4985-8F02-89C251F232EE}">
      <dgm:prSet/>
      <dgm:spPr/>
      <dgm:t>
        <a:bodyPr/>
        <a:lstStyle/>
        <a:p>
          <a:r>
            <a:rPr lang="en-GB" b="0" i="0" dirty="0"/>
            <a:t>Country pursuits </a:t>
          </a:r>
          <a:endParaRPr lang="en-US" dirty="0"/>
        </a:p>
      </dgm:t>
    </dgm:pt>
    <dgm:pt modelId="{943B734F-17EA-4D83-BC22-09E2DED6D1D4}" type="parTrans" cxnId="{9086C874-A410-4A43-AEBA-1A9F14657F7A}">
      <dgm:prSet/>
      <dgm:spPr/>
      <dgm:t>
        <a:bodyPr/>
        <a:lstStyle/>
        <a:p>
          <a:endParaRPr lang="en-US"/>
        </a:p>
      </dgm:t>
    </dgm:pt>
    <dgm:pt modelId="{4E102F7F-3A27-4888-939E-D6EF88D6F020}" type="sibTrans" cxnId="{9086C874-A410-4A43-AEBA-1A9F14657F7A}">
      <dgm:prSet/>
      <dgm:spPr/>
      <dgm:t>
        <a:bodyPr/>
        <a:lstStyle/>
        <a:p>
          <a:endParaRPr lang="en-US"/>
        </a:p>
      </dgm:t>
    </dgm:pt>
    <dgm:pt modelId="{29CF93E6-417E-4B76-BBAF-30A6CF90E34F}" type="pres">
      <dgm:prSet presAssocID="{E2659333-BFD2-4C5F-95C1-1FAFF3CC50CB}" presName="vert0" presStyleCnt="0">
        <dgm:presLayoutVars>
          <dgm:dir/>
          <dgm:animOne val="branch"/>
          <dgm:animLvl val="lvl"/>
        </dgm:presLayoutVars>
      </dgm:prSet>
      <dgm:spPr/>
    </dgm:pt>
    <dgm:pt modelId="{2AB94352-26AC-4AD3-93A7-AF7DB8EC9B0E}" type="pres">
      <dgm:prSet presAssocID="{8A863033-0D5E-4D07-A16A-22948E447BBA}" presName="thickLine" presStyleLbl="alignNode1" presStyleIdx="0" presStyleCnt="7"/>
      <dgm:spPr/>
    </dgm:pt>
    <dgm:pt modelId="{E1D6E761-E551-4236-8D5B-5F56F5DA568B}" type="pres">
      <dgm:prSet presAssocID="{8A863033-0D5E-4D07-A16A-22948E447BBA}" presName="horz1" presStyleCnt="0"/>
      <dgm:spPr/>
    </dgm:pt>
    <dgm:pt modelId="{9DD8429A-03D8-47D2-8FD6-E68E54EFCD06}" type="pres">
      <dgm:prSet presAssocID="{8A863033-0D5E-4D07-A16A-22948E447BBA}" presName="tx1" presStyleLbl="revTx" presStyleIdx="0" presStyleCnt="7"/>
      <dgm:spPr/>
    </dgm:pt>
    <dgm:pt modelId="{4285EAEA-7760-407A-A192-8D5EA5F1EAE2}" type="pres">
      <dgm:prSet presAssocID="{8A863033-0D5E-4D07-A16A-22948E447BBA}" presName="vert1" presStyleCnt="0"/>
      <dgm:spPr/>
    </dgm:pt>
    <dgm:pt modelId="{3931F8B9-8830-423B-9833-C589A030C428}" type="pres">
      <dgm:prSet presAssocID="{F88485BE-DADB-4CD0-B85E-3F1312B88B6A}" presName="thickLine" presStyleLbl="alignNode1" presStyleIdx="1" presStyleCnt="7"/>
      <dgm:spPr/>
    </dgm:pt>
    <dgm:pt modelId="{50A75241-91F1-4B8F-A503-C10641C24A75}" type="pres">
      <dgm:prSet presAssocID="{F88485BE-DADB-4CD0-B85E-3F1312B88B6A}" presName="horz1" presStyleCnt="0"/>
      <dgm:spPr/>
    </dgm:pt>
    <dgm:pt modelId="{22651685-9C53-41F2-9D01-534F2106F598}" type="pres">
      <dgm:prSet presAssocID="{F88485BE-DADB-4CD0-B85E-3F1312B88B6A}" presName="tx1" presStyleLbl="revTx" presStyleIdx="1" presStyleCnt="7"/>
      <dgm:spPr/>
    </dgm:pt>
    <dgm:pt modelId="{D625C394-C656-4ADF-B2DE-32E5B2CFE15C}" type="pres">
      <dgm:prSet presAssocID="{F88485BE-DADB-4CD0-B85E-3F1312B88B6A}" presName="vert1" presStyleCnt="0"/>
      <dgm:spPr/>
    </dgm:pt>
    <dgm:pt modelId="{DFDE396B-EBC6-42F7-B8BE-6DD20B669507}" type="pres">
      <dgm:prSet presAssocID="{06430E79-751D-4286-A0FB-380FDE73091D}" presName="thickLine" presStyleLbl="alignNode1" presStyleIdx="2" presStyleCnt="7"/>
      <dgm:spPr/>
    </dgm:pt>
    <dgm:pt modelId="{2D8A7978-F6A0-477C-9619-D25902A17862}" type="pres">
      <dgm:prSet presAssocID="{06430E79-751D-4286-A0FB-380FDE73091D}" presName="horz1" presStyleCnt="0"/>
      <dgm:spPr/>
    </dgm:pt>
    <dgm:pt modelId="{E09136AF-C986-42B0-A453-E38A20B8DB47}" type="pres">
      <dgm:prSet presAssocID="{06430E79-751D-4286-A0FB-380FDE73091D}" presName="tx1" presStyleLbl="revTx" presStyleIdx="2" presStyleCnt="7"/>
      <dgm:spPr/>
    </dgm:pt>
    <dgm:pt modelId="{E0A342DF-3DBA-40EF-873D-2DC4AFBE8438}" type="pres">
      <dgm:prSet presAssocID="{06430E79-751D-4286-A0FB-380FDE73091D}" presName="vert1" presStyleCnt="0"/>
      <dgm:spPr/>
    </dgm:pt>
    <dgm:pt modelId="{573E6FE3-20B6-4D0D-A7AB-E9F0134FB22A}" type="pres">
      <dgm:prSet presAssocID="{6DDF3C5F-9357-43BF-8125-C0610FCB58C2}" presName="thickLine" presStyleLbl="alignNode1" presStyleIdx="3" presStyleCnt="7"/>
      <dgm:spPr/>
    </dgm:pt>
    <dgm:pt modelId="{D911CB83-E1AB-43F3-953A-E8903FCFC03C}" type="pres">
      <dgm:prSet presAssocID="{6DDF3C5F-9357-43BF-8125-C0610FCB58C2}" presName="horz1" presStyleCnt="0"/>
      <dgm:spPr/>
    </dgm:pt>
    <dgm:pt modelId="{7358202A-C3E0-477D-934D-9DEE04F950AE}" type="pres">
      <dgm:prSet presAssocID="{6DDF3C5F-9357-43BF-8125-C0610FCB58C2}" presName="tx1" presStyleLbl="revTx" presStyleIdx="3" presStyleCnt="7"/>
      <dgm:spPr/>
    </dgm:pt>
    <dgm:pt modelId="{353D1AF3-E423-4433-BD64-9FAAAB94D369}" type="pres">
      <dgm:prSet presAssocID="{6DDF3C5F-9357-43BF-8125-C0610FCB58C2}" presName="vert1" presStyleCnt="0"/>
      <dgm:spPr/>
    </dgm:pt>
    <dgm:pt modelId="{692A51A2-B2C7-48F6-90B2-5A5DFCCA12F3}" type="pres">
      <dgm:prSet presAssocID="{A3129E34-EC60-47AC-AF06-3CD45891B943}" presName="thickLine" presStyleLbl="alignNode1" presStyleIdx="4" presStyleCnt="7"/>
      <dgm:spPr/>
    </dgm:pt>
    <dgm:pt modelId="{F63258C7-8E67-4A1C-B675-7A29A5C4660C}" type="pres">
      <dgm:prSet presAssocID="{A3129E34-EC60-47AC-AF06-3CD45891B943}" presName="horz1" presStyleCnt="0"/>
      <dgm:spPr/>
    </dgm:pt>
    <dgm:pt modelId="{21BC8452-8B3B-4D70-81AB-1FEBE233D795}" type="pres">
      <dgm:prSet presAssocID="{A3129E34-EC60-47AC-AF06-3CD45891B943}" presName="tx1" presStyleLbl="revTx" presStyleIdx="4" presStyleCnt="7"/>
      <dgm:spPr/>
    </dgm:pt>
    <dgm:pt modelId="{88AC811B-9D55-448F-A2C7-D27283E52532}" type="pres">
      <dgm:prSet presAssocID="{A3129E34-EC60-47AC-AF06-3CD45891B943}" presName="vert1" presStyleCnt="0"/>
      <dgm:spPr/>
    </dgm:pt>
    <dgm:pt modelId="{F026FAC9-5CD9-4B87-A2E5-C6B03DE77A11}" type="pres">
      <dgm:prSet presAssocID="{EA3B5218-5990-4519-95D7-EDE87DBBA65A}" presName="thickLine" presStyleLbl="alignNode1" presStyleIdx="5" presStyleCnt="7"/>
      <dgm:spPr/>
    </dgm:pt>
    <dgm:pt modelId="{D297A4E0-388C-496A-8D39-E40F0B3153A8}" type="pres">
      <dgm:prSet presAssocID="{EA3B5218-5990-4519-95D7-EDE87DBBA65A}" presName="horz1" presStyleCnt="0"/>
      <dgm:spPr/>
    </dgm:pt>
    <dgm:pt modelId="{41FFF27E-0305-4DA0-8C2E-9FCE259BDB47}" type="pres">
      <dgm:prSet presAssocID="{EA3B5218-5990-4519-95D7-EDE87DBBA65A}" presName="tx1" presStyleLbl="revTx" presStyleIdx="5" presStyleCnt="7"/>
      <dgm:spPr/>
    </dgm:pt>
    <dgm:pt modelId="{E72B3F77-0082-41DD-99FB-2C9E0604E671}" type="pres">
      <dgm:prSet presAssocID="{EA3B5218-5990-4519-95D7-EDE87DBBA65A}" presName="vert1" presStyleCnt="0"/>
      <dgm:spPr/>
    </dgm:pt>
    <dgm:pt modelId="{9129D0D8-A633-4BA4-BB4F-10ED63FDF1A1}" type="pres">
      <dgm:prSet presAssocID="{A196C172-9FA7-4985-8F02-89C251F232EE}" presName="thickLine" presStyleLbl="alignNode1" presStyleIdx="6" presStyleCnt="7"/>
      <dgm:spPr/>
    </dgm:pt>
    <dgm:pt modelId="{A727A94E-C8C2-4E24-BE7B-B155BC472D83}" type="pres">
      <dgm:prSet presAssocID="{A196C172-9FA7-4985-8F02-89C251F232EE}" presName="horz1" presStyleCnt="0"/>
      <dgm:spPr/>
    </dgm:pt>
    <dgm:pt modelId="{C7B04B34-541C-4103-BF3E-A70A1F1D387A}" type="pres">
      <dgm:prSet presAssocID="{A196C172-9FA7-4985-8F02-89C251F232EE}" presName="tx1" presStyleLbl="revTx" presStyleIdx="6" presStyleCnt="7"/>
      <dgm:spPr/>
    </dgm:pt>
    <dgm:pt modelId="{A2E30C5F-C2D6-45C5-A435-980AC384CD91}" type="pres">
      <dgm:prSet presAssocID="{A196C172-9FA7-4985-8F02-89C251F232EE}" presName="vert1" presStyleCnt="0"/>
      <dgm:spPr/>
    </dgm:pt>
  </dgm:ptLst>
  <dgm:cxnLst>
    <dgm:cxn modelId="{287DA10D-C715-433A-BF95-5D2D4C3DF009}" type="presOf" srcId="{8A863033-0D5E-4D07-A16A-22948E447BBA}" destId="{9DD8429A-03D8-47D2-8FD6-E68E54EFCD06}" srcOrd="0" destOrd="0" presId="urn:microsoft.com/office/officeart/2008/layout/LinedList"/>
    <dgm:cxn modelId="{98D35319-43A5-4053-B32D-FE174D604083}" srcId="{E2659333-BFD2-4C5F-95C1-1FAFF3CC50CB}" destId="{06430E79-751D-4286-A0FB-380FDE73091D}" srcOrd="2" destOrd="0" parTransId="{3949F819-A1CB-43E5-B00E-6780780F90E7}" sibTransId="{A8C238CB-3E72-4171-9197-75B8D77C3079}"/>
    <dgm:cxn modelId="{0209981E-368B-4CCA-9D1B-A29B795778E1}" type="presOf" srcId="{F88485BE-DADB-4CD0-B85E-3F1312B88B6A}" destId="{22651685-9C53-41F2-9D01-534F2106F598}" srcOrd="0" destOrd="0" presId="urn:microsoft.com/office/officeart/2008/layout/LinedList"/>
    <dgm:cxn modelId="{7C91D828-EC1A-4965-97A6-1AA2E5F53D43}" srcId="{E2659333-BFD2-4C5F-95C1-1FAFF3CC50CB}" destId="{8A863033-0D5E-4D07-A16A-22948E447BBA}" srcOrd="0" destOrd="0" parTransId="{B159AA0A-C42E-4F0E-8B3F-89E102243DE9}" sibTransId="{8067BE13-3D52-4E1B-9140-2CDE98C35047}"/>
    <dgm:cxn modelId="{C7CEA332-D7B2-48F5-8860-21007EA3DBCB}" type="presOf" srcId="{6DDF3C5F-9357-43BF-8125-C0610FCB58C2}" destId="{7358202A-C3E0-477D-934D-9DEE04F950AE}" srcOrd="0" destOrd="0" presId="urn:microsoft.com/office/officeart/2008/layout/LinedList"/>
    <dgm:cxn modelId="{2F904A40-EFD6-46FF-B09B-8F42FD6AEF25}" type="presOf" srcId="{E2659333-BFD2-4C5F-95C1-1FAFF3CC50CB}" destId="{29CF93E6-417E-4B76-BBAF-30A6CF90E34F}" srcOrd="0" destOrd="0" presId="urn:microsoft.com/office/officeart/2008/layout/LinedList"/>
    <dgm:cxn modelId="{6115B564-D11C-46BB-B4E0-5C034D7BD11B}" type="presOf" srcId="{A196C172-9FA7-4985-8F02-89C251F232EE}" destId="{C7B04B34-541C-4103-BF3E-A70A1F1D387A}" srcOrd="0" destOrd="0" presId="urn:microsoft.com/office/officeart/2008/layout/LinedList"/>
    <dgm:cxn modelId="{77419671-6D50-47A0-8A4F-D2F0E815CBA1}" type="presOf" srcId="{EA3B5218-5990-4519-95D7-EDE87DBBA65A}" destId="{41FFF27E-0305-4DA0-8C2E-9FCE259BDB47}" srcOrd="0" destOrd="0" presId="urn:microsoft.com/office/officeart/2008/layout/LinedList"/>
    <dgm:cxn modelId="{9086C874-A410-4A43-AEBA-1A9F14657F7A}" srcId="{E2659333-BFD2-4C5F-95C1-1FAFF3CC50CB}" destId="{A196C172-9FA7-4985-8F02-89C251F232EE}" srcOrd="6" destOrd="0" parTransId="{943B734F-17EA-4D83-BC22-09E2DED6D1D4}" sibTransId="{4E102F7F-3A27-4888-939E-D6EF88D6F020}"/>
    <dgm:cxn modelId="{E2975085-B908-46CA-AEAA-D791CBCC48E2}" srcId="{E2659333-BFD2-4C5F-95C1-1FAFF3CC50CB}" destId="{F88485BE-DADB-4CD0-B85E-3F1312B88B6A}" srcOrd="1" destOrd="0" parTransId="{A6D81A0D-A2D2-49FA-BA40-26181AA5E44D}" sibTransId="{5EE96BA3-3F40-4495-B7E3-D8B1ABE499F3}"/>
    <dgm:cxn modelId="{4EC88A9B-E723-4A66-A611-1D598CF8E5A5}" type="presOf" srcId="{A3129E34-EC60-47AC-AF06-3CD45891B943}" destId="{21BC8452-8B3B-4D70-81AB-1FEBE233D795}" srcOrd="0" destOrd="0" presId="urn:microsoft.com/office/officeart/2008/layout/LinedList"/>
    <dgm:cxn modelId="{376459B6-B53F-4158-91A6-C384438E88CE}" type="presOf" srcId="{06430E79-751D-4286-A0FB-380FDE73091D}" destId="{E09136AF-C986-42B0-A453-E38A20B8DB47}" srcOrd="0" destOrd="0" presId="urn:microsoft.com/office/officeart/2008/layout/LinedList"/>
    <dgm:cxn modelId="{2180AFFA-8D69-410B-A3FB-763A08515150}" srcId="{E2659333-BFD2-4C5F-95C1-1FAFF3CC50CB}" destId="{EA3B5218-5990-4519-95D7-EDE87DBBA65A}" srcOrd="5" destOrd="0" parTransId="{D6A65183-B69E-43BA-AAE0-831B97C5C629}" sibTransId="{F25613EF-29C3-48C3-BDBE-C392B9CE9065}"/>
    <dgm:cxn modelId="{6F52D7FE-DD30-4831-AFE6-656A879F84EC}" srcId="{E2659333-BFD2-4C5F-95C1-1FAFF3CC50CB}" destId="{A3129E34-EC60-47AC-AF06-3CD45891B943}" srcOrd="4" destOrd="0" parTransId="{D14BE94F-2D95-4BFA-B6C3-8154FA23C745}" sibTransId="{67AFDBF2-11AF-436B-86FC-DB3809625CD7}"/>
    <dgm:cxn modelId="{9C07B3FF-91BB-42E2-9ECD-E0047A44BC43}" srcId="{E2659333-BFD2-4C5F-95C1-1FAFF3CC50CB}" destId="{6DDF3C5F-9357-43BF-8125-C0610FCB58C2}" srcOrd="3" destOrd="0" parTransId="{00CB849B-2136-47F7-966B-ACD05EA0F6F7}" sibTransId="{1589C87D-C7A1-4830-B51C-AF4D334456D4}"/>
    <dgm:cxn modelId="{499D1C37-DD84-4665-8AC1-14F31D4DBBC9}" type="presParOf" srcId="{29CF93E6-417E-4B76-BBAF-30A6CF90E34F}" destId="{2AB94352-26AC-4AD3-93A7-AF7DB8EC9B0E}" srcOrd="0" destOrd="0" presId="urn:microsoft.com/office/officeart/2008/layout/LinedList"/>
    <dgm:cxn modelId="{466D37CA-7EDE-43C8-B4B3-13983862A554}" type="presParOf" srcId="{29CF93E6-417E-4B76-BBAF-30A6CF90E34F}" destId="{E1D6E761-E551-4236-8D5B-5F56F5DA568B}" srcOrd="1" destOrd="0" presId="urn:microsoft.com/office/officeart/2008/layout/LinedList"/>
    <dgm:cxn modelId="{1BB54002-3871-498D-AA03-E10A0C365D81}" type="presParOf" srcId="{E1D6E761-E551-4236-8D5B-5F56F5DA568B}" destId="{9DD8429A-03D8-47D2-8FD6-E68E54EFCD06}" srcOrd="0" destOrd="0" presId="urn:microsoft.com/office/officeart/2008/layout/LinedList"/>
    <dgm:cxn modelId="{040C8965-ED8E-4484-A0CC-78E1B5A22CAA}" type="presParOf" srcId="{E1D6E761-E551-4236-8D5B-5F56F5DA568B}" destId="{4285EAEA-7760-407A-A192-8D5EA5F1EAE2}" srcOrd="1" destOrd="0" presId="urn:microsoft.com/office/officeart/2008/layout/LinedList"/>
    <dgm:cxn modelId="{05636DCB-4061-4D61-9748-28581BF91D3F}" type="presParOf" srcId="{29CF93E6-417E-4B76-BBAF-30A6CF90E34F}" destId="{3931F8B9-8830-423B-9833-C589A030C428}" srcOrd="2" destOrd="0" presId="urn:microsoft.com/office/officeart/2008/layout/LinedList"/>
    <dgm:cxn modelId="{D31F2E2D-0AF1-497B-81A4-3E87E0C8AFD6}" type="presParOf" srcId="{29CF93E6-417E-4B76-BBAF-30A6CF90E34F}" destId="{50A75241-91F1-4B8F-A503-C10641C24A75}" srcOrd="3" destOrd="0" presId="urn:microsoft.com/office/officeart/2008/layout/LinedList"/>
    <dgm:cxn modelId="{96310555-C558-499E-83F8-686C9CB189E5}" type="presParOf" srcId="{50A75241-91F1-4B8F-A503-C10641C24A75}" destId="{22651685-9C53-41F2-9D01-534F2106F598}" srcOrd="0" destOrd="0" presId="urn:microsoft.com/office/officeart/2008/layout/LinedList"/>
    <dgm:cxn modelId="{B1BFD95F-C7EB-46A7-BFD5-CF9FFAB0F5BC}" type="presParOf" srcId="{50A75241-91F1-4B8F-A503-C10641C24A75}" destId="{D625C394-C656-4ADF-B2DE-32E5B2CFE15C}" srcOrd="1" destOrd="0" presId="urn:microsoft.com/office/officeart/2008/layout/LinedList"/>
    <dgm:cxn modelId="{2DD26BA4-4DC8-4626-893B-9BD14EAED849}" type="presParOf" srcId="{29CF93E6-417E-4B76-BBAF-30A6CF90E34F}" destId="{DFDE396B-EBC6-42F7-B8BE-6DD20B669507}" srcOrd="4" destOrd="0" presId="urn:microsoft.com/office/officeart/2008/layout/LinedList"/>
    <dgm:cxn modelId="{4D1AF5CD-6BE2-44FF-91C2-554D3E7EC93D}" type="presParOf" srcId="{29CF93E6-417E-4B76-BBAF-30A6CF90E34F}" destId="{2D8A7978-F6A0-477C-9619-D25902A17862}" srcOrd="5" destOrd="0" presId="urn:microsoft.com/office/officeart/2008/layout/LinedList"/>
    <dgm:cxn modelId="{AF82D47F-5F92-491E-9E20-64615E0AFF56}" type="presParOf" srcId="{2D8A7978-F6A0-477C-9619-D25902A17862}" destId="{E09136AF-C986-42B0-A453-E38A20B8DB47}" srcOrd="0" destOrd="0" presId="urn:microsoft.com/office/officeart/2008/layout/LinedList"/>
    <dgm:cxn modelId="{85B0AE41-C3FE-4DA2-A159-7B4F807BCF93}" type="presParOf" srcId="{2D8A7978-F6A0-477C-9619-D25902A17862}" destId="{E0A342DF-3DBA-40EF-873D-2DC4AFBE8438}" srcOrd="1" destOrd="0" presId="urn:microsoft.com/office/officeart/2008/layout/LinedList"/>
    <dgm:cxn modelId="{76F5CD9A-23BB-4013-83F6-A0B8E7DDE9B4}" type="presParOf" srcId="{29CF93E6-417E-4B76-BBAF-30A6CF90E34F}" destId="{573E6FE3-20B6-4D0D-A7AB-E9F0134FB22A}" srcOrd="6" destOrd="0" presId="urn:microsoft.com/office/officeart/2008/layout/LinedList"/>
    <dgm:cxn modelId="{DCCCD81E-18F0-4D87-8BBA-1A534DF22578}" type="presParOf" srcId="{29CF93E6-417E-4B76-BBAF-30A6CF90E34F}" destId="{D911CB83-E1AB-43F3-953A-E8903FCFC03C}" srcOrd="7" destOrd="0" presId="urn:microsoft.com/office/officeart/2008/layout/LinedList"/>
    <dgm:cxn modelId="{52480493-C841-41CB-A334-A0549805C8CA}" type="presParOf" srcId="{D911CB83-E1AB-43F3-953A-E8903FCFC03C}" destId="{7358202A-C3E0-477D-934D-9DEE04F950AE}" srcOrd="0" destOrd="0" presId="urn:microsoft.com/office/officeart/2008/layout/LinedList"/>
    <dgm:cxn modelId="{A9E1C7C8-2D90-4D7D-8D01-7086AC697F23}" type="presParOf" srcId="{D911CB83-E1AB-43F3-953A-E8903FCFC03C}" destId="{353D1AF3-E423-4433-BD64-9FAAAB94D369}" srcOrd="1" destOrd="0" presId="urn:microsoft.com/office/officeart/2008/layout/LinedList"/>
    <dgm:cxn modelId="{A66175B1-7006-4062-BD47-D5C7F1C8ABBB}" type="presParOf" srcId="{29CF93E6-417E-4B76-BBAF-30A6CF90E34F}" destId="{692A51A2-B2C7-48F6-90B2-5A5DFCCA12F3}" srcOrd="8" destOrd="0" presId="urn:microsoft.com/office/officeart/2008/layout/LinedList"/>
    <dgm:cxn modelId="{A643E24E-4C5A-4871-A063-A5B43D91E0A7}" type="presParOf" srcId="{29CF93E6-417E-4B76-BBAF-30A6CF90E34F}" destId="{F63258C7-8E67-4A1C-B675-7A29A5C4660C}" srcOrd="9" destOrd="0" presId="urn:microsoft.com/office/officeart/2008/layout/LinedList"/>
    <dgm:cxn modelId="{586E9AE4-F537-46F5-935F-63E6A6F2FE58}" type="presParOf" srcId="{F63258C7-8E67-4A1C-B675-7A29A5C4660C}" destId="{21BC8452-8B3B-4D70-81AB-1FEBE233D795}" srcOrd="0" destOrd="0" presId="urn:microsoft.com/office/officeart/2008/layout/LinedList"/>
    <dgm:cxn modelId="{B60576B8-6349-491B-B3EC-611BDF3B9F31}" type="presParOf" srcId="{F63258C7-8E67-4A1C-B675-7A29A5C4660C}" destId="{88AC811B-9D55-448F-A2C7-D27283E52532}" srcOrd="1" destOrd="0" presId="urn:microsoft.com/office/officeart/2008/layout/LinedList"/>
    <dgm:cxn modelId="{B64E4D78-9111-4CBC-A20A-336F7369C244}" type="presParOf" srcId="{29CF93E6-417E-4B76-BBAF-30A6CF90E34F}" destId="{F026FAC9-5CD9-4B87-A2E5-C6B03DE77A11}" srcOrd="10" destOrd="0" presId="urn:microsoft.com/office/officeart/2008/layout/LinedList"/>
    <dgm:cxn modelId="{DF4B2670-4ABD-4B06-A091-05B099E91F7C}" type="presParOf" srcId="{29CF93E6-417E-4B76-BBAF-30A6CF90E34F}" destId="{D297A4E0-388C-496A-8D39-E40F0B3153A8}" srcOrd="11" destOrd="0" presId="urn:microsoft.com/office/officeart/2008/layout/LinedList"/>
    <dgm:cxn modelId="{F25644FF-8438-4AEF-8209-66D2CA00CD04}" type="presParOf" srcId="{D297A4E0-388C-496A-8D39-E40F0B3153A8}" destId="{41FFF27E-0305-4DA0-8C2E-9FCE259BDB47}" srcOrd="0" destOrd="0" presId="urn:microsoft.com/office/officeart/2008/layout/LinedList"/>
    <dgm:cxn modelId="{B8A8C88D-6E69-48FC-9063-ADF1BC6509AC}" type="presParOf" srcId="{D297A4E0-388C-496A-8D39-E40F0B3153A8}" destId="{E72B3F77-0082-41DD-99FB-2C9E0604E671}" srcOrd="1" destOrd="0" presId="urn:microsoft.com/office/officeart/2008/layout/LinedList"/>
    <dgm:cxn modelId="{829758E5-B7D0-4603-8563-7AB15CA2C43D}" type="presParOf" srcId="{29CF93E6-417E-4B76-BBAF-30A6CF90E34F}" destId="{9129D0D8-A633-4BA4-BB4F-10ED63FDF1A1}" srcOrd="12" destOrd="0" presId="urn:microsoft.com/office/officeart/2008/layout/LinedList"/>
    <dgm:cxn modelId="{949A1274-DF30-4BC1-928D-C46A5F632B9D}" type="presParOf" srcId="{29CF93E6-417E-4B76-BBAF-30A6CF90E34F}" destId="{A727A94E-C8C2-4E24-BE7B-B155BC472D83}" srcOrd="13" destOrd="0" presId="urn:microsoft.com/office/officeart/2008/layout/LinedList"/>
    <dgm:cxn modelId="{0136B8EB-C523-4EF5-8A69-71B4F9559222}" type="presParOf" srcId="{A727A94E-C8C2-4E24-BE7B-B155BC472D83}" destId="{C7B04B34-541C-4103-BF3E-A70A1F1D387A}" srcOrd="0" destOrd="0" presId="urn:microsoft.com/office/officeart/2008/layout/LinedList"/>
    <dgm:cxn modelId="{B2238FC3-7AAF-4729-8CCF-8425C8DCB728}" type="presParOf" srcId="{A727A94E-C8C2-4E24-BE7B-B155BC472D83}" destId="{A2E30C5F-C2D6-45C5-A435-980AC384CD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F40E9-45AD-4E60-BEF3-D4706354C4ED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E7352-6522-46E2-B519-6563D87928B0}">
      <dgm:prSet/>
      <dgm:spPr/>
      <dgm:t>
        <a:bodyPr/>
        <a:lstStyle/>
        <a:p>
          <a:pPr>
            <a:defRPr b="1"/>
          </a:pPr>
          <a:r>
            <a:rPr lang="en-US"/>
            <a:t>2019</a:t>
          </a:r>
        </a:p>
      </dgm:t>
    </dgm:pt>
    <dgm:pt modelId="{232BBF40-A58A-4CD3-96B1-648B06A2DC27}" type="parTrans" cxnId="{73DAE2A1-E4CE-4887-BE18-CCF2FF5128D0}">
      <dgm:prSet/>
      <dgm:spPr/>
      <dgm:t>
        <a:bodyPr/>
        <a:lstStyle/>
        <a:p>
          <a:endParaRPr lang="en-US"/>
        </a:p>
      </dgm:t>
    </dgm:pt>
    <dgm:pt modelId="{7661E28E-9C94-4356-8BE8-48DE64B790AB}" type="sibTrans" cxnId="{73DAE2A1-E4CE-4887-BE18-CCF2FF5128D0}">
      <dgm:prSet/>
      <dgm:spPr/>
      <dgm:t>
        <a:bodyPr/>
        <a:lstStyle/>
        <a:p>
          <a:endParaRPr lang="en-US"/>
        </a:p>
      </dgm:t>
    </dgm:pt>
    <dgm:pt modelId="{31E60346-AC08-4802-9DD3-5E459A70CBD4}">
      <dgm:prSet/>
      <dgm:spPr/>
      <dgm:t>
        <a:bodyPr/>
        <a:lstStyle/>
        <a:p>
          <a:r>
            <a:rPr lang="en-US" dirty="0"/>
            <a:t>150,000 visitors</a:t>
          </a:r>
        </a:p>
        <a:p>
          <a:r>
            <a:rPr lang="en-US" dirty="0"/>
            <a:t>Record breaking year</a:t>
          </a:r>
        </a:p>
      </dgm:t>
    </dgm:pt>
    <dgm:pt modelId="{EC91E2EC-7291-473D-AEC5-176196991282}" type="parTrans" cxnId="{228290B9-36A9-4E59-94A9-40E1A0980858}">
      <dgm:prSet/>
      <dgm:spPr/>
      <dgm:t>
        <a:bodyPr/>
        <a:lstStyle/>
        <a:p>
          <a:endParaRPr lang="en-US"/>
        </a:p>
      </dgm:t>
    </dgm:pt>
    <dgm:pt modelId="{CC92730C-EA7D-4256-8575-08F9C0C32242}" type="sibTrans" cxnId="{228290B9-36A9-4E59-94A9-40E1A0980858}">
      <dgm:prSet/>
      <dgm:spPr/>
      <dgm:t>
        <a:bodyPr/>
        <a:lstStyle/>
        <a:p>
          <a:endParaRPr lang="en-US"/>
        </a:p>
      </dgm:t>
    </dgm:pt>
    <dgm:pt modelId="{3BA539F7-2689-455B-A648-8F2C1A9F056B}">
      <dgm:prSet/>
      <dgm:spPr/>
      <dgm:t>
        <a:bodyPr/>
        <a:lstStyle/>
        <a:p>
          <a:pPr>
            <a:defRPr b="1"/>
          </a:pPr>
          <a:r>
            <a:rPr lang="en-US"/>
            <a:t>2020</a:t>
          </a:r>
        </a:p>
      </dgm:t>
    </dgm:pt>
    <dgm:pt modelId="{8AB6B19D-B22D-470D-BBFD-107C56B910EE}" type="parTrans" cxnId="{1452C630-49DF-48C2-8CEA-635042769B5A}">
      <dgm:prSet/>
      <dgm:spPr/>
      <dgm:t>
        <a:bodyPr/>
        <a:lstStyle/>
        <a:p>
          <a:endParaRPr lang="en-US"/>
        </a:p>
      </dgm:t>
    </dgm:pt>
    <dgm:pt modelId="{6A18F90D-315D-4A77-AC10-27EA1F8C2F47}" type="sibTrans" cxnId="{1452C630-49DF-48C2-8CEA-635042769B5A}">
      <dgm:prSet/>
      <dgm:spPr/>
      <dgm:t>
        <a:bodyPr/>
        <a:lstStyle/>
        <a:p>
          <a:endParaRPr lang="en-US"/>
        </a:p>
      </dgm:t>
    </dgm:pt>
    <dgm:pt modelId="{FF1047F9-18DC-41F4-95BA-E11ACAFD872F}">
      <dgm:prSet/>
      <dgm:spPr/>
      <dgm:t>
        <a:bodyPr/>
        <a:lstStyle/>
        <a:p>
          <a:r>
            <a:rPr lang="en-US"/>
            <a:t>did it even happen?</a:t>
          </a:r>
        </a:p>
      </dgm:t>
    </dgm:pt>
    <dgm:pt modelId="{83437900-196F-4648-8B0F-FC824A29717C}" type="parTrans" cxnId="{BE377FEE-ACD8-40B1-B465-5A4459E54D9C}">
      <dgm:prSet/>
      <dgm:spPr/>
      <dgm:t>
        <a:bodyPr/>
        <a:lstStyle/>
        <a:p>
          <a:endParaRPr lang="en-US"/>
        </a:p>
      </dgm:t>
    </dgm:pt>
    <dgm:pt modelId="{6B569A16-FC7A-4732-ABED-C0C22636B7F3}" type="sibTrans" cxnId="{BE377FEE-ACD8-40B1-B465-5A4459E54D9C}">
      <dgm:prSet/>
      <dgm:spPr/>
      <dgm:t>
        <a:bodyPr/>
        <a:lstStyle/>
        <a:p>
          <a:endParaRPr lang="en-US"/>
        </a:p>
      </dgm:t>
    </dgm:pt>
    <dgm:pt modelId="{C3FC0A66-C474-46F5-95E3-199B72C85516}">
      <dgm:prSet/>
      <dgm:spPr/>
      <dgm:t>
        <a:bodyPr/>
        <a:lstStyle/>
        <a:p>
          <a:pPr>
            <a:defRPr b="1"/>
          </a:pPr>
          <a:r>
            <a:rPr lang="en-US" dirty="0"/>
            <a:t>2021</a:t>
          </a:r>
        </a:p>
      </dgm:t>
    </dgm:pt>
    <dgm:pt modelId="{9DF6F3D6-666E-4121-A04F-75946B790AD3}" type="parTrans" cxnId="{EF9E229E-31E5-4735-9632-19C17C355AB0}">
      <dgm:prSet/>
      <dgm:spPr/>
      <dgm:t>
        <a:bodyPr/>
        <a:lstStyle/>
        <a:p>
          <a:endParaRPr lang="en-US"/>
        </a:p>
      </dgm:t>
    </dgm:pt>
    <dgm:pt modelId="{3A4FD52C-3C2A-4C02-B19E-D900468AC352}" type="sibTrans" cxnId="{EF9E229E-31E5-4735-9632-19C17C355AB0}">
      <dgm:prSet/>
      <dgm:spPr/>
      <dgm:t>
        <a:bodyPr/>
        <a:lstStyle/>
        <a:p>
          <a:endParaRPr lang="en-US"/>
        </a:p>
      </dgm:t>
    </dgm:pt>
    <dgm:pt modelId="{23B3651F-AAB6-4208-8AB5-EA36361165BB}">
      <dgm:prSet/>
      <dgm:spPr/>
      <dgm:t>
        <a:bodyPr/>
        <a:lstStyle/>
        <a:p>
          <a:r>
            <a:rPr lang="en-US" dirty="0"/>
            <a:t>25,000 visitors</a:t>
          </a:r>
        </a:p>
      </dgm:t>
    </dgm:pt>
    <dgm:pt modelId="{9E2BC3C9-26FB-4C94-8F97-970BC7A598BB}" type="parTrans" cxnId="{2700A49B-5D21-47D4-A83A-5649B7A4D752}">
      <dgm:prSet/>
      <dgm:spPr/>
      <dgm:t>
        <a:bodyPr/>
        <a:lstStyle/>
        <a:p>
          <a:endParaRPr lang="en-US"/>
        </a:p>
      </dgm:t>
    </dgm:pt>
    <dgm:pt modelId="{9898F979-BF88-424E-885B-01A042ED85B2}" type="sibTrans" cxnId="{2700A49B-5D21-47D4-A83A-5649B7A4D752}">
      <dgm:prSet/>
      <dgm:spPr/>
      <dgm:t>
        <a:bodyPr/>
        <a:lstStyle/>
        <a:p>
          <a:endParaRPr lang="en-US"/>
        </a:p>
      </dgm:t>
    </dgm:pt>
    <dgm:pt modelId="{0325B5EA-9F15-4681-B41F-E8950F890B77}">
      <dgm:prSet/>
      <dgm:spPr/>
      <dgm:t>
        <a:bodyPr/>
        <a:lstStyle/>
        <a:p>
          <a:pPr>
            <a:defRPr b="1"/>
          </a:pPr>
          <a:r>
            <a:rPr lang="en-US"/>
            <a:t>2022</a:t>
          </a:r>
        </a:p>
      </dgm:t>
    </dgm:pt>
    <dgm:pt modelId="{5A1D5A14-BF92-4A81-A68C-4C09939B1544}" type="parTrans" cxnId="{338A5BBE-9770-499F-AA97-2F41C71EE100}">
      <dgm:prSet/>
      <dgm:spPr/>
      <dgm:t>
        <a:bodyPr/>
        <a:lstStyle/>
        <a:p>
          <a:endParaRPr lang="en-US"/>
        </a:p>
      </dgm:t>
    </dgm:pt>
    <dgm:pt modelId="{4E24BEAC-BF29-4BE2-B6CE-39EE21BDC793}" type="sibTrans" cxnId="{338A5BBE-9770-499F-AA97-2F41C71EE100}">
      <dgm:prSet/>
      <dgm:spPr/>
      <dgm:t>
        <a:bodyPr/>
        <a:lstStyle/>
        <a:p>
          <a:endParaRPr lang="en-US"/>
        </a:p>
      </dgm:t>
    </dgm:pt>
    <dgm:pt modelId="{F0A80D6C-340A-430B-8535-8F60CD25876D}">
      <dgm:prSet/>
      <dgm:spPr/>
      <dgm:t>
        <a:bodyPr/>
        <a:lstStyle/>
        <a:p>
          <a:r>
            <a:rPr lang="en-US" dirty="0"/>
            <a:t>105,000 visitors</a:t>
          </a:r>
        </a:p>
      </dgm:t>
    </dgm:pt>
    <dgm:pt modelId="{6D7F7E67-1A0C-4F18-A58E-F6E049F9AE2E}" type="parTrans" cxnId="{49232486-5A09-4358-8240-9D8BBF473B78}">
      <dgm:prSet/>
      <dgm:spPr/>
      <dgm:t>
        <a:bodyPr/>
        <a:lstStyle/>
        <a:p>
          <a:endParaRPr lang="en-US"/>
        </a:p>
      </dgm:t>
    </dgm:pt>
    <dgm:pt modelId="{94F07215-9338-4B6A-AD57-18886C4C7013}" type="sibTrans" cxnId="{49232486-5A09-4358-8240-9D8BBF473B78}">
      <dgm:prSet/>
      <dgm:spPr/>
      <dgm:t>
        <a:bodyPr/>
        <a:lstStyle/>
        <a:p>
          <a:endParaRPr lang="en-US"/>
        </a:p>
      </dgm:t>
    </dgm:pt>
    <dgm:pt modelId="{BC522F50-B7F1-4054-8DBC-B8AF102A51FD}" type="pres">
      <dgm:prSet presAssocID="{08AF40E9-45AD-4E60-BEF3-D4706354C4ED}" presName="root" presStyleCnt="0">
        <dgm:presLayoutVars>
          <dgm:chMax/>
          <dgm:chPref/>
          <dgm:animLvl val="lvl"/>
        </dgm:presLayoutVars>
      </dgm:prSet>
      <dgm:spPr/>
    </dgm:pt>
    <dgm:pt modelId="{7C948DA7-4558-4017-9187-85A34DF7F73D}" type="pres">
      <dgm:prSet presAssocID="{08AF40E9-45AD-4E60-BEF3-D4706354C4ED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B4BD7790-17D1-4480-8F5E-42018EAF26F7}" type="pres">
      <dgm:prSet presAssocID="{08AF40E9-45AD-4E60-BEF3-D4706354C4ED}" presName="nodes" presStyleCnt="0">
        <dgm:presLayoutVars>
          <dgm:chMax/>
          <dgm:chPref/>
          <dgm:animLvl val="lvl"/>
        </dgm:presLayoutVars>
      </dgm:prSet>
      <dgm:spPr/>
    </dgm:pt>
    <dgm:pt modelId="{4173B536-60DE-4DEA-BCA0-472C868983AC}" type="pres">
      <dgm:prSet presAssocID="{4BEE7352-6522-46E2-B519-6563D87928B0}" presName="composite" presStyleCnt="0"/>
      <dgm:spPr/>
    </dgm:pt>
    <dgm:pt modelId="{4A239F56-6F38-4D8E-8A6F-689C8FF7B60F}" type="pres">
      <dgm:prSet presAssocID="{4BEE7352-6522-46E2-B519-6563D87928B0}" presName="ConnectorPoint" presStyleLbl="lnNode1" presStyleIdx="0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ED8995E-14C8-40EB-B50D-EE77E54E2190}" type="pres">
      <dgm:prSet presAssocID="{4BEE7352-6522-46E2-B519-6563D87928B0}" presName="DropPinPlaceHolder" presStyleCnt="0"/>
      <dgm:spPr/>
    </dgm:pt>
    <dgm:pt modelId="{4C8DBB5D-0E59-40DB-A92A-431E98FC264A}" type="pres">
      <dgm:prSet presAssocID="{4BEE7352-6522-46E2-B519-6563D87928B0}" presName="DropPin" presStyleLbl="alignNode1" presStyleIdx="0" presStyleCnt="4"/>
      <dgm:spPr/>
    </dgm:pt>
    <dgm:pt modelId="{284A81E9-B98A-42A8-960A-8E86BEB8D893}" type="pres">
      <dgm:prSet presAssocID="{4BEE7352-6522-46E2-B519-6563D87928B0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716548E-0DF3-405F-9066-DAE971A0B56A}" type="pres">
      <dgm:prSet presAssocID="{4BEE7352-6522-46E2-B519-6563D87928B0}" presName="L2TextContainer" presStyleLbl="revTx" presStyleIdx="0" presStyleCnt="8">
        <dgm:presLayoutVars>
          <dgm:bulletEnabled val="1"/>
        </dgm:presLayoutVars>
      </dgm:prSet>
      <dgm:spPr/>
    </dgm:pt>
    <dgm:pt modelId="{891792FF-5663-4AED-80D6-EBF634AA9694}" type="pres">
      <dgm:prSet presAssocID="{4BEE7352-6522-46E2-B519-6563D87928B0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4F4D43A4-A138-4715-A757-D7BED09BC6BA}" type="pres">
      <dgm:prSet presAssocID="{4BEE7352-6522-46E2-B519-6563D87928B0}" presName="ConnectLine" presStyleLbl="sibTrans1D1" presStyleIdx="0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991B06F-52B5-46D5-91D1-A5A44EEA57D1}" type="pres">
      <dgm:prSet presAssocID="{4BEE7352-6522-46E2-B519-6563D87928B0}" presName="EmptyPlaceHolder" presStyleCnt="0"/>
      <dgm:spPr/>
    </dgm:pt>
    <dgm:pt modelId="{942A1D7E-DBCD-4D9E-BCA2-211CB7505871}" type="pres">
      <dgm:prSet presAssocID="{7661E28E-9C94-4356-8BE8-48DE64B790AB}" presName="spaceBetweenRectangles" presStyleCnt="0"/>
      <dgm:spPr/>
    </dgm:pt>
    <dgm:pt modelId="{D4B5C913-5FC2-448D-A046-CFA560C64BAE}" type="pres">
      <dgm:prSet presAssocID="{3BA539F7-2689-455B-A648-8F2C1A9F056B}" presName="composite" presStyleCnt="0"/>
      <dgm:spPr/>
    </dgm:pt>
    <dgm:pt modelId="{792886F0-242A-42E1-B782-BD53D7266D8F}" type="pres">
      <dgm:prSet presAssocID="{3BA539F7-2689-455B-A648-8F2C1A9F056B}" presName="ConnectorPoint" presStyleLbl="lnNode1" presStyleIdx="1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46BF905-7938-43FE-8CE2-B4BCE8EBF22E}" type="pres">
      <dgm:prSet presAssocID="{3BA539F7-2689-455B-A648-8F2C1A9F056B}" presName="DropPinPlaceHolder" presStyleCnt="0"/>
      <dgm:spPr/>
    </dgm:pt>
    <dgm:pt modelId="{A3885046-157A-484A-A9F1-A427B711BD5C}" type="pres">
      <dgm:prSet presAssocID="{3BA539F7-2689-455B-A648-8F2C1A9F056B}" presName="DropPin" presStyleLbl="alignNode1" presStyleIdx="1" presStyleCnt="4"/>
      <dgm:spPr/>
    </dgm:pt>
    <dgm:pt modelId="{F80272E6-BB1D-4A64-A6BE-BFB3B6F75EEC}" type="pres">
      <dgm:prSet presAssocID="{3BA539F7-2689-455B-A648-8F2C1A9F056B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9A7C518-CECF-40E8-A8BE-569B8CE6F9B6}" type="pres">
      <dgm:prSet presAssocID="{3BA539F7-2689-455B-A648-8F2C1A9F056B}" presName="L2TextContainer" presStyleLbl="revTx" presStyleIdx="2" presStyleCnt="8">
        <dgm:presLayoutVars>
          <dgm:bulletEnabled val="1"/>
        </dgm:presLayoutVars>
      </dgm:prSet>
      <dgm:spPr/>
    </dgm:pt>
    <dgm:pt modelId="{48850201-E84F-466D-99CD-DDA7C50A4BA1}" type="pres">
      <dgm:prSet presAssocID="{3BA539F7-2689-455B-A648-8F2C1A9F056B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33129F68-2D0D-445D-9CB3-786EC04E82CC}" type="pres">
      <dgm:prSet presAssocID="{3BA539F7-2689-455B-A648-8F2C1A9F056B}" presName="ConnectLine" presStyleLbl="sibTrans1D1" presStyleIdx="1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8F03DC8-CF9D-4E71-B1B0-6C06965026C4}" type="pres">
      <dgm:prSet presAssocID="{3BA539F7-2689-455B-A648-8F2C1A9F056B}" presName="EmptyPlaceHolder" presStyleCnt="0"/>
      <dgm:spPr/>
    </dgm:pt>
    <dgm:pt modelId="{FF7BA181-C516-4DA2-8D99-5F5520896C4C}" type="pres">
      <dgm:prSet presAssocID="{6A18F90D-315D-4A77-AC10-27EA1F8C2F47}" presName="spaceBetweenRectangles" presStyleCnt="0"/>
      <dgm:spPr/>
    </dgm:pt>
    <dgm:pt modelId="{0DE99151-9596-485F-A869-2AE7BDACD48F}" type="pres">
      <dgm:prSet presAssocID="{C3FC0A66-C474-46F5-95E3-199B72C85516}" presName="composite" presStyleCnt="0"/>
      <dgm:spPr/>
    </dgm:pt>
    <dgm:pt modelId="{8815B5B9-B239-4D53-9DAD-671E727E7A49}" type="pres">
      <dgm:prSet presAssocID="{C3FC0A66-C474-46F5-95E3-199B72C85516}" presName="ConnectorPoint" presStyleLbl="lnNode1" presStyleIdx="2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A4EB8BF-0F8D-4AF0-8FA2-4457C61B23F8}" type="pres">
      <dgm:prSet presAssocID="{C3FC0A66-C474-46F5-95E3-199B72C85516}" presName="DropPinPlaceHolder" presStyleCnt="0"/>
      <dgm:spPr/>
    </dgm:pt>
    <dgm:pt modelId="{0C993F47-D94C-4940-B0C6-E6B63D977217}" type="pres">
      <dgm:prSet presAssocID="{C3FC0A66-C474-46F5-95E3-199B72C85516}" presName="DropPin" presStyleLbl="alignNode1" presStyleIdx="2" presStyleCnt="4"/>
      <dgm:spPr/>
    </dgm:pt>
    <dgm:pt modelId="{93476C41-1B15-4C91-93BD-D405E7B1001C}" type="pres">
      <dgm:prSet presAssocID="{C3FC0A66-C474-46F5-95E3-199B72C85516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41A4A1C-412A-410C-8E3D-4BD67C433A27}" type="pres">
      <dgm:prSet presAssocID="{C3FC0A66-C474-46F5-95E3-199B72C85516}" presName="L2TextContainer" presStyleLbl="revTx" presStyleIdx="4" presStyleCnt="8">
        <dgm:presLayoutVars>
          <dgm:bulletEnabled val="1"/>
        </dgm:presLayoutVars>
      </dgm:prSet>
      <dgm:spPr/>
    </dgm:pt>
    <dgm:pt modelId="{3AD147F6-4100-4521-A3F4-B9B22174AC88}" type="pres">
      <dgm:prSet presAssocID="{C3FC0A66-C474-46F5-95E3-199B72C85516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546FEB24-476B-418C-B1DC-1869DD93918A}" type="pres">
      <dgm:prSet presAssocID="{C3FC0A66-C474-46F5-95E3-199B72C85516}" presName="ConnectLine" presStyleLbl="sibTrans1D1" presStyleIdx="2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07A0ECD-1A60-402A-8316-F126EED8580E}" type="pres">
      <dgm:prSet presAssocID="{C3FC0A66-C474-46F5-95E3-199B72C85516}" presName="EmptyPlaceHolder" presStyleCnt="0"/>
      <dgm:spPr/>
    </dgm:pt>
    <dgm:pt modelId="{D3AD6916-EE88-4CFC-A9A0-1DC8C0133A1A}" type="pres">
      <dgm:prSet presAssocID="{3A4FD52C-3C2A-4C02-B19E-D900468AC352}" presName="spaceBetweenRectangles" presStyleCnt="0"/>
      <dgm:spPr/>
    </dgm:pt>
    <dgm:pt modelId="{635B5EED-B98E-4877-9172-BA97420F3958}" type="pres">
      <dgm:prSet presAssocID="{0325B5EA-9F15-4681-B41F-E8950F890B77}" presName="composite" presStyleCnt="0"/>
      <dgm:spPr/>
    </dgm:pt>
    <dgm:pt modelId="{7F8C3C21-9130-45A5-884F-793B557F069D}" type="pres">
      <dgm:prSet presAssocID="{0325B5EA-9F15-4681-B41F-E8950F890B77}" presName="ConnectorPoint" presStyleLbl="lnNode1" presStyleIdx="3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982B257-F29F-4F56-95E0-81993A6FDB28}" type="pres">
      <dgm:prSet presAssocID="{0325B5EA-9F15-4681-B41F-E8950F890B77}" presName="DropPinPlaceHolder" presStyleCnt="0"/>
      <dgm:spPr/>
    </dgm:pt>
    <dgm:pt modelId="{53B8D12F-2F96-41A1-9AF0-73DC945F3EDB}" type="pres">
      <dgm:prSet presAssocID="{0325B5EA-9F15-4681-B41F-E8950F890B77}" presName="DropPin" presStyleLbl="alignNode1" presStyleIdx="3" presStyleCnt="4"/>
      <dgm:spPr/>
    </dgm:pt>
    <dgm:pt modelId="{35A9D3FC-A40A-441B-B92E-55B124DE5D13}" type="pres">
      <dgm:prSet presAssocID="{0325B5EA-9F15-4681-B41F-E8950F890B77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ED0C3BF-BA68-4502-BD11-6DA2EF271DFA}" type="pres">
      <dgm:prSet presAssocID="{0325B5EA-9F15-4681-B41F-E8950F890B77}" presName="L2TextContainer" presStyleLbl="revTx" presStyleIdx="6" presStyleCnt="8">
        <dgm:presLayoutVars>
          <dgm:bulletEnabled val="1"/>
        </dgm:presLayoutVars>
      </dgm:prSet>
      <dgm:spPr/>
    </dgm:pt>
    <dgm:pt modelId="{7F507835-9A54-4DF0-98FD-39BAFC3721F9}" type="pres">
      <dgm:prSet presAssocID="{0325B5EA-9F15-4681-B41F-E8950F890B77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10A137FA-84F5-4BDA-B29A-4322AB156A4B}" type="pres">
      <dgm:prSet presAssocID="{0325B5EA-9F15-4681-B41F-E8950F890B77}" presName="ConnectLine" presStyleLbl="sibTrans1D1" presStyleIdx="3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F56F5C1-9133-4F69-B0FE-8ACEB646B14C}" type="pres">
      <dgm:prSet presAssocID="{0325B5EA-9F15-4681-B41F-E8950F890B77}" presName="EmptyPlaceHolder" presStyleCnt="0"/>
      <dgm:spPr/>
    </dgm:pt>
  </dgm:ptLst>
  <dgm:cxnLst>
    <dgm:cxn modelId="{FCE49801-1F28-47B9-9B67-3C4A3B16E8D9}" type="presOf" srcId="{31E60346-AC08-4802-9DD3-5E459A70CBD4}" destId="{0716548E-0DF3-405F-9066-DAE971A0B56A}" srcOrd="0" destOrd="0" presId="urn:microsoft.com/office/officeart/2017/3/layout/DropPinTimeline"/>
    <dgm:cxn modelId="{D4664E1A-29D7-4317-91C4-BA1CF6D4E8BF}" type="presOf" srcId="{0325B5EA-9F15-4681-B41F-E8950F890B77}" destId="{7F507835-9A54-4DF0-98FD-39BAFC3721F9}" srcOrd="0" destOrd="0" presId="urn:microsoft.com/office/officeart/2017/3/layout/DropPinTimeline"/>
    <dgm:cxn modelId="{1452C630-49DF-48C2-8CEA-635042769B5A}" srcId="{08AF40E9-45AD-4E60-BEF3-D4706354C4ED}" destId="{3BA539F7-2689-455B-A648-8F2C1A9F056B}" srcOrd="1" destOrd="0" parTransId="{8AB6B19D-B22D-470D-BBFD-107C56B910EE}" sibTransId="{6A18F90D-315D-4A77-AC10-27EA1F8C2F47}"/>
    <dgm:cxn modelId="{D4D1573A-CB71-4406-9BCB-1AE4ADC6638A}" type="presOf" srcId="{F0A80D6C-340A-430B-8535-8F60CD25876D}" destId="{7ED0C3BF-BA68-4502-BD11-6DA2EF271DFA}" srcOrd="0" destOrd="0" presId="urn:microsoft.com/office/officeart/2017/3/layout/DropPinTimeline"/>
    <dgm:cxn modelId="{AF113F77-7958-426D-BEE9-95FD502601A3}" type="presOf" srcId="{08AF40E9-45AD-4E60-BEF3-D4706354C4ED}" destId="{BC522F50-B7F1-4054-8DBC-B8AF102A51FD}" srcOrd="0" destOrd="0" presId="urn:microsoft.com/office/officeart/2017/3/layout/DropPinTimeline"/>
    <dgm:cxn modelId="{49232486-5A09-4358-8240-9D8BBF473B78}" srcId="{0325B5EA-9F15-4681-B41F-E8950F890B77}" destId="{F0A80D6C-340A-430B-8535-8F60CD25876D}" srcOrd="0" destOrd="0" parTransId="{6D7F7E67-1A0C-4F18-A58E-F6E049F9AE2E}" sibTransId="{94F07215-9338-4B6A-AD57-18886C4C7013}"/>
    <dgm:cxn modelId="{852C708F-3B81-4C9B-B8F9-45B05CF32A53}" type="presOf" srcId="{3BA539F7-2689-455B-A648-8F2C1A9F056B}" destId="{48850201-E84F-466D-99CD-DDA7C50A4BA1}" srcOrd="0" destOrd="0" presId="urn:microsoft.com/office/officeart/2017/3/layout/DropPinTimeline"/>
    <dgm:cxn modelId="{2700A49B-5D21-47D4-A83A-5649B7A4D752}" srcId="{C3FC0A66-C474-46F5-95E3-199B72C85516}" destId="{23B3651F-AAB6-4208-8AB5-EA36361165BB}" srcOrd="0" destOrd="0" parTransId="{9E2BC3C9-26FB-4C94-8F97-970BC7A598BB}" sibTransId="{9898F979-BF88-424E-885B-01A042ED85B2}"/>
    <dgm:cxn modelId="{6B88D69C-85EB-4236-8D89-91D3293E40DB}" type="presOf" srcId="{23B3651F-AAB6-4208-8AB5-EA36361165BB}" destId="{341A4A1C-412A-410C-8E3D-4BD67C433A27}" srcOrd="0" destOrd="0" presId="urn:microsoft.com/office/officeart/2017/3/layout/DropPinTimeline"/>
    <dgm:cxn modelId="{EF9E229E-31E5-4735-9632-19C17C355AB0}" srcId="{08AF40E9-45AD-4E60-BEF3-D4706354C4ED}" destId="{C3FC0A66-C474-46F5-95E3-199B72C85516}" srcOrd="2" destOrd="0" parTransId="{9DF6F3D6-666E-4121-A04F-75946B790AD3}" sibTransId="{3A4FD52C-3C2A-4C02-B19E-D900468AC352}"/>
    <dgm:cxn modelId="{73DAE2A1-E4CE-4887-BE18-CCF2FF5128D0}" srcId="{08AF40E9-45AD-4E60-BEF3-D4706354C4ED}" destId="{4BEE7352-6522-46E2-B519-6563D87928B0}" srcOrd="0" destOrd="0" parTransId="{232BBF40-A58A-4CD3-96B1-648B06A2DC27}" sibTransId="{7661E28E-9C94-4356-8BE8-48DE64B790AB}"/>
    <dgm:cxn modelId="{228290B9-36A9-4E59-94A9-40E1A0980858}" srcId="{4BEE7352-6522-46E2-B519-6563D87928B0}" destId="{31E60346-AC08-4802-9DD3-5E459A70CBD4}" srcOrd="0" destOrd="0" parTransId="{EC91E2EC-7291-473D-AEC5-176196991282}" sibTransId="{CC92730C-EA7D-4256-8575-08F9C0C32242}"/>
    <dgm:cxn modelId="{338A5BBE-9770-499F-AA97-2F41C71EE100}" srcId="{08AF40E9-45AD-4E60-BEF3-D4706354C4ED}" destId="{0325B5EA-9F15-4681-B41F-E8950F890B77}" srcOrd="3" destOrd="0" parTransId="{5A1D5A14-BF92-4A81-A68C-4C09939B1544}" sibTransId="{4E24BEAC-BF29-4BE2-B6CE-39EE21BDC793}"/>
    <dgm:cxn modelId="{1479D8C3-7D76-423D-A1E9-3C2A0D915B13}" type="presOf" srcId="{C3FC0A66-C474-46F5-95E3-199B72C85516}" destId="{3AD147F6-4100-4521-A3F4-B9B22174AC88}" srcOrd="0" destOrd="0" presId="urn:microsoft.com/office/officeart/2017/3/layout/DropPinTimeline"/>
    <dgm:cxn modelId="{C69440E4-5B09-4568-A4E7-A4E31D9B35C4}" type="presOf" srcId="{FF1047F9-18DC-41F4-95BA-E11ACAFD872F}" destId="{99A7C518-CECF-40E8-A8BE-569B8CE6F9B6}" srcOrd="0" destOrd="0" presId="urn:microsoft.com/office/officeart/2017/3/layout/DropPinTimeline"/>
    <dgm:cxn modelId="{58E98EE8-9C48-4D29-8875-8B3BC753393C}" type="presOf" srcId="{4BEE7352-6522-46E2-B519-6563D87928B0}" destId="{891792FF-5663-4AED-80D6-EBF634AA9694}" srcOrd="0" destOrd="0" presId="urn:microsoft.com/office/officeart/2017/3/layout/DropPinTimeline"/>
    <dgm:cxn modelId="{BE377FEE-ACD8-40B1-B465-5A4459E54D9C}" srcId="{3BA539F7-2689-455B-A648-8F2C1A9F056B}" destId="{FF1047F9-18DC-41F4-95BA-E11ACAFD872F}" srcOrd="0" destOrd="0" parTransId="{83437900-196F-4648-8B0F-FC824A29717C}" sibTransId="{6B569A16-FC7A-4732-ABED-C0C22636B7F3}"/>
    <dgm:cxn modelId="{54BFE066-BB27-4BCC-B7D4-BE0C9E83A459}" type="presParOf" srcId="{BC522F50-B7F1-4054-8DBC-B8AF102A51FD}" destId="{7C948DA7-4558-4017-9187-85A34DF7F73D}" srcOrd="0" destOrd="0" presId="urn:microsoft.com/office/officeart/2017/3/layout/DropPinTimeline"/>
    <dgm:cxn modelId="{C90FE19D-DFE1-4863-B451-ABD8A18CB390}" type="presParOf" srcId="{BC522F50-B7F1-4054-8DBC-B8AF102A51FD}" destId="{B4BD7790-17D1-4480-8F5E-42018EAF26F7}" srcOrd="1" destOrd="0" presId="urn:microsoft.com/office/officeart/2017/3/layout/DropPinTimeline"/>
    <dgm:cxn modelId="{7EFC2E5A-5F3E-4F6E-8D5F-B065BC1FD1CC}" type="presParOf" srcId="{B4BD7790-17D1-4480-8F5E-42018EAF26F7}" destId="{4173B536-60DE-4DEA-BCA0-472C868983AC}" srcOrd="0" destOrd="0" presId="urn:microsoft.com/office/officeart/2017/3/layout/DropPinTimeline"/>
    <dgm:cxn modelId="{7AEA6C57-C808-4BB9-B794-98DB05C2EAEC}" type="presParOf" srcId="{4173B536-60DE-4DEA-BCA0-472C868983AC}" destId="{4A239F56-6F38-4D8E-8A6F-689C8FF7B60F}" srcOrd="0" destOrd="0" presId="urn:microsoft.com/office/officeart/2017/3/layout/DropPinTimeline"/>
    <dgm:cxn modelId="{72A6104C-8BFA-4CEA-8D15-92B858402276}" type="presParOf" srcId="{4173B536-60DE-4DEA-BCA0-472C868983AC}" destId="{BED8995E-14C8-40EB-B50D-EE77E54E2190}" srcOrd="1" destOrd="0" presId="urn:microsoft.com/office/officeart/2017/3/layout/DropPinTimeline"/>
    <dgm:cxn modelId="{E65C1739-0270-4438-90ED-ED90294E3F1B}" type="presParOf" srcId="{BED8995E-14C8-40EB-B50D-EE77E54E2190}" destId="{4C8DBB5D-0E59-40DB-A92A-431E98FC264A}" srcOrd="0" destOrd="0" presId="urn:microsoft.com/office/officeart/2017/3/layout/DropPinTimeline"/>
    <dgm:cxn modelId="{8532C68A-24F5-4C19-BF05-B2328E8388F1}" type="presParOf" srcId="{BED8995E-14C8-40EB-B50D-EE77E54E2190}" destId="{284A81E9-B98A-42A8-960A-8E86BEB8D893}" srcOrd="1" destOrd="0" presId="urn:microsoft.com/office/officeart/2017/3/layout/DropPinTimeline"/>
    <dgm:cxn modelId="{2736FA23-47B7-4E93-A833-651865DCD0AB}" type="presParOf" srcId="{4173B536-60DE-4DEA-BCA0-472C868983AC}" destId="{0716548E-0DF3-405F-9066-DAE971A0B56A}" srcOrd="2" destOrd="0" presId="urn:microsoft.com/office/officeart/2017/3/layout/DropPinTimeline"/>
    <dgm:cxn modelId="{F3A63ED5-3A41-4311-BF1E-D1962C61978D}" type="presParOf" srcId="{4173B536-60DE-4DEA-BCA0-472C868983AC}" destId="{891792FF-5663-4AED-80D6-EBF634AA9694}" srcOrd="3" destOrd="0" presId="urn:microsoft.com/office/officeart/2017/3/layout/DropPinTimeline"/>
    <dgm:cxn modelId="{499F2E86-25C6-44F8-9006-E6BCB1200707}" type="presParOf" srcId="{4173B536-60DE-4DEA-BCA0-472C868983AC}" destId="{4F4D43A4-A138-4715-A757-D7BED09BC6BA}" srcOrd="4" destOrd="0" presId="urn:microsoft.com/office/officeart/2017/3/layout/DropPinTimeline"/>
    <dgm:cxn modelId="{3FAC952D-A4D2-4B9A-82CD-3C9DC168B2BC}" type="presParOf" srcId="{4173B536-60DE-4DEA-BCA0-472C868983AC}" destId="{5991B06F-52B5-46D5-91D1-A5A44EEA57D1}" srcOrd="5" destOrd="0" presId="urn:microsoft.com/office/officeart/2017/3/layout/DropPinTimeline"/>
    <dgm:cxn modelId="{E92C9C19-E72A-4209-A02A-64A72CF5DD83}" type="presParOf" srcId="{B4BD7790-17D1-4480-8F5E-42018EAF26F7}" destId="{942A1D7E-DBCD-4D9E-BCA2-211CB7505871}" srcOrd="1" destOrd="0" presId="urn:microsoft.com/office/officeart/2017/3/layout/DropPinTimeline"/>
    <dgm:cxn modelId="{9366AF03-009A-4341-99AA-29F5E3559C09}" type="presParOf" srcId="{B4BD7790-17D1-4480-8F5E-42018EAF26F7}" destId="{D4B5C913-5FC2-448D-A046-CFA560C64BAE}" srcOrd="2" destOrd="0" presId="urn:microsoft.com/office/officeart/2017/3/layout/DropPinTimeline"/>
    <dgm:cxn modelId="{E6B15840-93FC-487A-AFF4-CD0C992851E8}" type="presParOf" srcId="{D4B5C913-5FC2-448D-A046-CFA560C64BAE}" destId="{792886F0-242A-42E1-B782-BD53D7266D8F}" srcOrd="0" destOrd="0" presId="urn:microsoft.com/office/officeart/2017/3/layout/DropPinTimeline"/>
    <dgm:cxn modelId="{46073F0A-7DD5-46A8-A7A7-D11BC2A97B1E}" type="presParOf" srcId="{D4B5C913-5FC2-448D-A046-CFA560C64BAE}" destId="{A46BF905-7938-43FE-8CE2-B4BCE8EBF22E}" srcOrd="1" destOrd="0" presId="urn:microsoft.com/office/officeart/2017/3/layout/DropPinTimeline"/>
    <dgm:cxn modelId="{321713D5-D754-48AE-9100-51521686921B}" type="presParOf" srcId="{A46BF905-7938-43FE-8CE2-B4BCE8EBF22E}" destId="{A3885046-157A-484A-A9F1-A427B711BD5C}" srcOrd="0" destOrd="0" presId="urn:microsoft.com/office/officeart/2017/3/layout/DropPinTimeline"/>
    <dgm:cxn modelId="{7AD036AB-6D4B-425E-B42A-40FE9C82A5BE}" type="presParOf" srcId="{A46BF905-7938-43FE-8CE2-B4BCE8EBF22E}" destId="{F80272E6-BB1D-4A64-A6BE-BFB3B6F75EEC}" srcOrd="1" destOrd="0" presId="urn:microsoft.com/office/officeart/2017/3/layout/DropPinTimeline"/>
    <dgm:cxn modelId="{C589EFD9-088C-4BCE-81A7-592DCA277D40}" type="presParOf" srcId="{D4B5C913-5FC2-448D-A046-CFA560C64BAE}" destId="{99A7C518-CECF-40E8-A8BE-569B8CE6F9B6}" srcOrd="2" destOrd="0" presId="urn:microsoft.com/office/officeart/2017/3/layout/DropPinTimeline"/>
    <dgm:cxn modelId="{57236F5C-11CF-4039-9227-C59ACBAC1E5E}" type="presParOf" srcId="{D4B5C913-5FC2-448D-A046-CFA560C64BAE}" destId="{48850201-E84F-466D-99CD-DDA7C50A4BA1}" srcOrd="3" destOrd="0" presId="urn:microsoft.com/office/officeart/2017/3/layout/DropPinTimeline"/>
    <dgm:cxn modelId="{963970BE-4906-4007-9AFF-E429A5E6D948}" type="presParOf" srcId="{D4B5C913-5FC2-448D-A046-CFA560C64BAE}" destId="{33129F68-2D0D-445D-9CB3-786EC04E82CC}" srcOrd="4" destOrd="0" presId="urn:microsoft.com/office/officeart/2017/3/layout/DropPinTimeline"/>
    <dgm:cxn modelId="{A45AAB27-1F18-4B65-9CF9-E3205AB2794B}" type="presParOf" srcId="{D4B5C913-5FC2-448D-A046-CFA560C64BAE}" destId="{F8F03DC8-CF9D-4E71-B1B0-6C06965026C4}" srcOrd="5" destOrd="0" presId="urn:microsoft.com/office/officeart/2017/3/layout/DropPinTimeline"/>
    <dgm:cxn modelId="{CAEDABD2-ADFC-4608-BADA-56A330DE98A6}" type="presParOf" srcId="{B4BD7790-17D1-4480-8F5E-42018EAF26F7}" destId="{FF7BA181-C516-4DA2-8D99-5F5520896C4C}" srcOrd="3" destOrd="0" presId="urn:microsoft.com/office/officeart/2017/3/layout/DropPinTimeline"/>
    <dgm:cxn modelId="{D6929152-311A-4AD9-8601-63481368C403}" type="presParOf" srcId="{B4BD7790-17D1-4480-8F5E-42018EAF26F7}" destId="{0DE99151-9596-485F-A869-2AE7BDACD48F}" srcOrd="4" destOrd="0" presId="urn:microsoft.com/office/officeart/2017/3/layout/DropPinTimeline"/>
    <dgm:cxn modelId="{7A2BE8A0-C6A8-44FE-AECF-AD3B5D364F5B}" type="presParOf" srcId="{0DE99151-9596-485F-A869-2AE7BDACD48F}" destId="{8815B5B9-B239-4D53-9DAD-671E727E7A49}" srcOrd="0" destOrd="0" presId="urn:microsoft.com/office/officeart/2017/3/layout/DropPinTimeline"/>
    <dgm:cxn modelId="{43A3EF70-766F-4158-BF56-59B6C77B336A}" type="presParOf" srcId="{0DE99151-9596-485F-A869-2AE7BDACD48F}" destId="{BA4EB8BF-0F8D-4AF0-8FA2-4457C61B23F8}" srcOrd="1" destOrd="0" presId="urn:microsoft.com/office/officeart/2017/3/layout/DropPinTimeline"/>
    <dgm:cxn modelId="{68114A0B-EA9B-45DD-9FF8-0E90F848B552}" type="presParOf" srcId="{BA4EB8BF-0F8D-4AF0-8FA2-4457C61B23F8}" destId="{0C993F47-D94C-4940-B0C6-E6B63D977217}" srcOrd="0" destOrd="0" presId="urn:microsoft.com/office/officeart/2017/3/layout/DropPinTimeline"/>
    <dgm:cxn modelId="{DD6DD53A-4756-4AC3-958B-D65161740397}" type="presParOf" srcId="{BA4EB8BF-0F8D-4AF0-8FA2-4457C61B23F8}" destId="{93476C41-1B15-4C91-93BD-D405E7B1001C}" srcOrd="1" destOrd="0" presId="urn:microsoft.com/office/officeart/2017/3/layout/DropPinTimeline"/>
    <dgm:cxn modelId="{4BD168DA-01B5-48A1-BD17-B1B242F44CCA}" type="presParOf" srcId="{0DE99151-9596-485F-A869-2AE7BDACD48F}" destId="{341A4A1C-412A-410C-8E3D-4BD67C433A27}" srcOrd="2" destOrd="0" presId="urn:microsoft.com/office/officeart/2017/3/layout/DropPinTimeline"/>
    <dgm:cxn modelId="{6E5FB444-1A2B-4751-AD3E-1BB0DBA24B3E}" type="presParOf" srcId="{0DE99151-9596-485F-A869-2AE7BDACD48F}" destId="{3AD147F6-4100-4521-A3F4-B9B22174AC88}" srcOrd="3" destOrd="0" presId="urn:microsoft.com/office/officeart/2017/3/layout/DropPinTimeline"/>
    <dgm:cxn modelId="{D21FD1FD-8854-4EBA-A689-90CE024F5A6E}" type="presParOf" srcId="{0DE99151-9596-485F-A869-2AE7BDACD48F}" destId="{546FEB24-476B-418C-B1DC-1869DD93918A}" srcOrd="4" destOrd="0" presId="urn:microsoft.com/office/officeart/2017/3/layout/DropPinTimeline"/>
    <dgm:cxn modelId="{017502D3-D569-46B6-A1ED-5BC59D390535}" type="presParOf" srcId="{0DE99151-9596-485F-A869-2AE7BDACD48F}" destId="{907A0ECD-1A60-402A-8316-F126EED8580E}" srcOrd="5" destOrd="0" presId="urn:microsoft.com/office/officeart/2017/3/layout/DropPinTimeline"/>
    <dgm:cxn modelId="{EB5DA097-1E19-4B96-9101-2E3AA23B155F}" type="presParOf" srcId="{B4BD7790-17D1-4480-8F5E-42018EAF26F7}" destId="{D3AD6916-EE88-4CFC-A9A0-1DC8C0133A1A}" srcOrd="5" destOrd="0" presId="urn:microsoft.com/office/officeart/2017/3/layout/DropPinTimeline"/>
    <dgm:cxn modelId="{9B4DCD9B-89F0-4F53-A998-9B1153ED6215}" type="presParOf" srcId="{B4BD7790-17D1-4480-8F5E-42018EAF26F7}" destId="{635B5EED-B98E-4877-9172-BA97420F3958}" srcOrd="6" destOrd="0" presId="urn:microsoft.com/office/officeart/2017/3/layout/DropPinTimeline"/>
    <dgm:cxn modelId="{87BB509A-DF52-4E32-B853-F9DD9845662B}" type="presParOf" srcId="{635B5EED-B98E-4877-9172-BA97420F3958}" destId="{7F8C3C21-9130-45A5-884F-793B557F069D}" srcOrd="0" destOrd="0" presId="urn:microsoft.com/office/officeart/2017/3/layout/DropPinTimeline"/>
    <dgm:cxn modelId="{4CB3E809-3137-421F-BE01-5009CFAF1A79}" type="presParOf" srcId="{635B5EED-B98E-4877-9172-BA97420F3958}" destId="{A982B257-F29F-4F56-95E0-81993A6FDB28}" srcOrd="1" destOrd="0" presId="urn:microsoft.com/office/officeart/2017/3/layout/DropPinTimeline"/>
    <dgm:cxn modelId="{287182F1-7CC7-4285-BE5A-31C634BF8ADD}" type="presParOf" srcId="{A982B257-F29F-4F56-95E0-81993A6FDB28}" destId="{53B8D12F-2F96-41A1-9AF0-73DC945F3EDB}" srcOrd="0" destOrd="0" presId="urn:microsoft.com/office/officeart/2017/3/layout/DropPinTimeline"/>
    <dgm:cxn modelId="{4116CF76-4AD0-49C6-ADAF-9CE0462D4342}" type="presParOf" srcId="{A982B257-F29F-4F56-95E0-81993A6FDB28}" destId="{35A9D3FC-A40A-441B-B92E-55B124DE5D13}" srcOrd="1" destOrd="0" presId="urn:microsoft.com/office/officeart/2017/3/layout/DropPinTimeline"/>
    <dgm:cxn modelId="{D706A040-835B-4FFC-A7E8-8D3CA3DA0977}" type="presParOf" srcId="{635B5EED-B98E-4877-9172-BA97420F3958}" destId="{7ED0C3BF-BA68-4502-BD11-6DA2EF271DFA}" srcOrd="2" destOrd="0" presId="urn:microsoft.com/office/officeart/2017/3/layout/DropPinTimeline"/>
    <dgm:cxn modelId="{67210980-BD1D-4E1D-A627-8774007239D8}" type="presParOf" srcId="{635B5EED-B98E-4877-9172-BA97420F3958}" destId="{7F507835-9A54-4DF0-98FD-39BAFC3721F9}" srcOrd="3" destOrd="0" presId="urn:microsoft.com/office/officeart/2017/3/layout/DropPinTimeline"/>
    <dgm:cxn modelId="{86D14D4A-7F08-4DCE-B507-1E8E87597DAE}" type="presParOf" srcId="{635B5EED-B98E-4877-9172-BA97420F3958}" destId="{10A137FA-84F5-4BDA-B29A-4322AB156A4B}" srcOrd="4" destOrd="0" presId="urn:microsoft.com/office/officeart/2017/3/layout/DropPinTimeline"/>
    <dgm:cxn modelId="{3EAC0EDD-FDB6-4A55-A5C0-D6FB064602D5}" type="presParOf" srcId="{635B5EED-B98E-4877-9172-BA97420F3958}" destId="{3F56F5C1-9133-4F69-B0FE-8ACEB646B14C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581A7-8DBE-417D-BDD8-4B97FF370E5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BA37DF2-1479-4766-BFB9-EAF5EB59528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/>
            <a:t>Diversified </a:t>
          </a:r>
          <a:endParaRPr lang="en-US"/>
        </a:p>
      </dgm:t>
    </dgm:pt>
    <dgm:pt modelId="{C79BC9CA-27BA-4CF8-AED9-FF82D9B132B1}" type="parTrans" cxnId="{78D6CFC6-829D-4BB1-9C2E-34E5210F3059}">
      <dgm:prSet/>
      <dgm:spPr/>
      <dgm:t>
        <a:bodyPr/>
        <a:lstStyle/>
        <a:p>
          <a:endParaRPr lang="en-US"/>
        </a:p>
      </dgm:t>
    </dgm:pt>
    <dgm:pt modelId="{C9E91AE7-07B1-44D3-AD60-CDDFD19B110A}" type="sibTrans" cxnId="{78D6CFC6-829D-4BB1-9C2E-34E5210F3059}">
      <dgm:prSet/>
      <dgm:spPr/>
      <dgm:t>
        <a:bodyPr/>
        <a:lstStyle/>
        <a:p>
          <a:endParaRPr lang="en-US"/>
        </a:p>
      </dgm:t>
    </dgm:pt>
    <dgm:pt modelId="{CD2267B6-6A65-45B0-803A-B3FB628BEB7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 dirty="0"/>
            <a:t>Build on what we have available – acres of hills and glens</a:t>
          </a:r>
          <a:endParaRPr lang="en-US" dirty="0"/>
        </a:p>
      </dgm:t>
    </dgm:pt>
    <dgm:pt modelId="{062797EF-EAA4-48B9-9AB3-D0418BDCF56E}" type="parTrans" cxnId="{1D678B8A-6CAA-4004-B129-CA4ADD5CA2E6}">
      <dgm:prSet/>
      <dgm:spPr/>
      <dgm:t>
        <a:bodyPr/>
        <a:lstStyle/>
        <a:p>
          <a:endParaRPr lang="en-US"/>
        </a:p>
      </dgm:t>
    </dgm:pt>
    <dgm:pt modelId="{CE1800A5-EAB1-42F2-A8B8-C518FEFF36B5}" type="sibTrans" cxnId="{1D678B8A-6CAA-4004-B129-CA4ADD5CA2E6}">
      <dgm:prSet/>
      <dgm:spPr/>
      <dgm:t>
        <a:bodyPr/>
        <a:lstStyle/>
        <a:p>
          <a:endParaRPr lang="en-US"/>
        </a:p>
      </dgm:t>
    </dgm:pt>
    <dgm:pt modelId="{5AD5D9D0-4D13-43F2-8E9C-7F905E517F08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GB" b="0" i="0" dirty="0"/>
            <a:t>Adventure tourism </a:t>
          </a:r>
          <a:endParaRPr lang="en-US" dirty="0"/>
        </a:p>
      </dgm:t>
    </dgm:pt>
    <dgm:pt modelId="{95D03A8B-A017-41A4-8349-54178E54B073}" type="parTrans" cxnId="{FFFBA524-F942-447A-A0CC-6CB3D81CD1A1}">
      <dgm:prSet/>
      <dgm:spPr/>
      <dgm:t>
        <a:bodyPr/>
        <a:lstStyle/>
        <a:p>
          <a:endParaRPr lang="en-US"/>
        </a:p>
      </dgm:t>
    </dgm:pt>
    <dgm:pt modelId="{F19BEB91-8B96-417D-9F25-1906251BFD78}" type="sibTrans" cxnId="{FFFBA524-F942-447A-A0CC-6CB3D81CD1A1}">
      <dgm:prSet/>
      <dgm:spPr/>
      <dgm:t>
        <a:bodyPr/>
        <a:lstStyle/>
        <a:p>
          <a:endParaRPr lang="en-US"/>
        </a:p>
      </dgm:t>
    </dgm:pt>
    <dgm:pt modelId="{C73B2CB9-52A2-4CDF-BFE4-B0C3B32D34AD}">
      <dgm:prSet/>
      <dgm:spPr/>
      <dgm:t>
        <a:bodyPr/>
        <a:lstStyle/>
        <a:p>
          <a:pPr algn="ctr"/>
          <a:r>
            <a:rPr lang="en-GB" b="0" i="0" dirty="0"/>
            <a:t>Bikes</a:t>
          </a:r>
          <a:endParaRPr lang="en-US" dirty="0"/>
        </a:p>
      </dgm:t>
    </dgm:pt>
    <dgm:pt modelId="{4592D0E3-3B2F-4092-A48E-1ECCC4017DCB}" type="parTrans" cxnId="{85097C2D-5D7F-4B6A-96AE-B82214C47494}">
      <dgm:prSet/>
      <dgm:spPr/>
      <dgm:t>
        <a:bodyPr/>
        <a:lstStyle/>
        <a:p>
          <a:endParaRPr lang="en-US"/>
        </a:p>
      </dgm:t>
    </dgm:pt>
    <dgm:pt modelId="{9F459B17-C1E9-4A6C-BF0E-98ED332B1FF9}" type="sibTrans" cxnId="{85097C2D-5D7F-4B6A-96AE-B82214C47494}">
      <dgm:prSet/>
      <dgm:spPr/>
      <dgm:t>
        <a:bodyPr/>
        <a:lstStyle/>
        <a:p>
          <a:endParaRPr lang="en-US"/>
        </a:p>
      </dgm:t>
    </dgm:pt>
    <dgm:pt modelId="{6C824F69-75C4-4255-8918-B2B5D2CE6549}">
      <dgm:prSet/>
      <dgm:spPr/>
      <dgm:t>
        <a:bodyPr/>
        <a:lstStyle/>
        <a:p>
          <a:pPr algn="ctr"/>
          <a:r>
            <a:rPr lang="en-GB" b="0" i="0" dirty="0"/>
            <a:t>Hikes</a:t>
          </a:r>
          <a:endParaRPr lang="en-US" dirty="0"/>
        </a:p>
      </dgm:t>
    </dgm:pt>
    <dgm:pt modelId="{BD3B8B08-58E2-4C24-B5ED-BB88E10158B2}" type="parTrans" cxnId="{7C72214B-FBEE-48DC-9653-5065AD65F183}">
      <dgm:prSet/>
      <dgm:spPr/>
      <dgm:t>
        <a:bodyPr/>
        <a:lstStyle/>
        <a:p>
          <a:endParaRPr lang="en-US"/>
        </a:p>
      </dgm:t>
    </dgm:pt>
    <dgm:pt modelId="{0E0AF383-5883-4C1A-A9DB-C00FD04F9CA5}" type="sibTrans" cxnId="{7C72214B-FBEE-48DC-9653-5065AD65F183}">
      <dgm:prSet/>
      <dgm:spPr/>
      <dgm:t>
        <a:bodyPr/>
        <a:lstStyle/>
        <a:p>
          <a:endParaRPr lang="en-US"/>
        </a:p>
      </dgm:t>
    </dgm:pt>
    <dgm:pt modelId="{6CDF3FDF-7C04-4EB7-9C70-6E3EAFF8DA9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/>
            <a:t>Created new exhibition in the Castle </a:t>
          </a:r>
          <a:endParaRPr lang="en-US"/>
        </a:p>
      </dgm:t>
    </dgm:pt>
    <dgm:pt modelId="{31E6A062-8FA2-447C-9AAE-34A5FBDA2A8D}" type="parTrans" cxnId="{4621C29B-4037-4A3B-92DC-6C33A790A910}">
      <dgm:prSet/>
      <dgm:spPr/>
      <dgm:t>
        <a:bodyPr/>
        <a:lstStyle/>
        <a:p>
          <a:endParaRPr lang="en-US"/>
        </a:p>
      </dgm:t>
    </dgm:pt>
    <dgm:pt modelId="{70413354-144F-4FD7-B562-6E55BF5794F9}" type="sibTrans" cxnId="{4621C29B-4037-4A3B-92DC-6C33A790A910}">
      <dgm:prSet/>
      <dgm:spPr/>
      <dgm:t>
        <a:bodyPr/>
        <a:lstStyle/>
        <a:p>
          <a:endParaRPr lang="en-US"/>
        </a:p>
      </dgm:t>
    </dgm:pt>
    <dgm:pt modelId="{16E70A0A-8089-4721-8604-0F025370710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/>
            <a:t>Launched Smartify App with audio tours now available in 4 languages dictated by our staff </a:t>
          </a:r>
          <a:endParaRPr lang="en-US"/>
        </a:p>
      </dgm:t>
    </dgm:pt>
    <dgm:pt modelId="{5F57B0EF-E6F0-41E3-AC8C-03982264FCAD}" type="parTrans" cxnId="{49DDAF5B-E95B-4996-A32D-676DC2D524D6}">
      <dgm:prSet/>
      <dgm:spPr/>
      <dgm:t>
        <a:bodyPr/>
        <a:lstStyle/>
        <a:p>
          <a:endParaRPr lang="en-US"/>
        </a:p>
      </dgm:t>
    </dgm:pt>
    <dgm:pt modelId="{491399C3-578B-4C31-9DE0-DA3A715843AA}" type="sibTrans" cxnId="{49DDAF5B-E95B-4996-A32D-676DC2D524D6}">
      <dgm:prSet/>
      <dgm:spPr/>
      <dgm:t>
        <a:bodyPr/>
        <a:lstStyle/>
        <a:p>
          <a:endParaRPr lang="en-US"/>
        </a:p>
      </dgm:t>
    </dgm:pt>
    <dgm:pt modelId="{EDA35788-2E1D-466E-9EA1-F13BE68397C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/>
            <a:t>Rebranded and launched new website</a:t>
          </a:r>
          <a:endParaRPr lang="en-US"/>
        </a:p>
      </dgm:t>
    </dgm:pt>
    <dgm:pt modelId="{664BFBD1-92E2-4406-8917-BBE08832994C}" type="parTrans" cxnId="{9E5C6A20-3D35-44CC-B0F3-5308202C2F4B}">
      <dgm:prSet/>
      <dgm:spPr/>
      <dgm:t>
        <a:bodyPr/>
        <a:lstStyle/>
        <a:p>
          <a:endParaRPr lang="en-US"/>
        </a:p>
      </dgm:t>
    </dgm:pt>
    <dgm:pt modelId="{1F0B7A46-DD6C-4398-A7DB-8E17BFB03C2F}" type="sibTrans" cxnId="{9E5C6A20-3D35-44CC-B0F3-5308202C2F4B}">
      <dgm:prSet/>
      <dgm:spPr/>
      <dgm:t>
        <a:bodyPr/>
        <a:lstStyle/>
        <a:p>
          <a:endParaRPr lang="en-US"/>
        </a:p>
      </dgm:t>
    </dgm:pt>
    <dgm:pt modelId="{36F0F3A9-9AA3-4671-AAA3-D8860044C5DF}">
      <dgm:prSet/>
      <dgm:spPr/>
      <dgm:t>
        <a:bodyPr/>
        <a:lstStyle/>
        <a:p>
          <a:pPr algn="ctr"/>
          <a:r>
            <a:rPr lang="en-US" dirty="0"/>
            <a:t>Running </a:t>
          </a:r>
        </a:p>
      </dgm:t>
    </dgm:pt>
    <dgm:pt modelId="{1935F3D8-665D-4094-862C-D4D1035EF2C4}" type="parTrans" cxnId="{43B8D60A-AA59-4ED1-AFD8-A6488FA53409}">
      <dgm:prSet/>
      <dgm:spPr/>
      <dgm:t>
        <a:bodyPr/>
        <a:lstStyle/>
        <a:p>
          <a:endParaRPr lang="en-GB"/>
        </a:p>
      </dgm:t>
    </dgm:pt>
    <dgm:pt modelId="{FE23A44A-5148-4375-ACB4-4D0412BCFEC5}" type="sibTrans" cxnId="{43B8D60A-AA59-4ED1-AFD8-A6488FA53409}">
      <dgm:prSet/>
      <dgm:spPr/>
      <dgm:t>
        <a:bodyPr/>
        <a:lstStyle/>
        <a:p>
          <a:endParaRPr lang="en-GB"/>
        </a:p>
      </dgm:t>
    </dgm:pt>
    <dgm:pt modelId="{C40A9BF1-04BA-48F6-A68C-953D4ECC16FC}">
      <dgm:prSet/>
      <dgm:spPr/>
      <dgm:t>
        <a:bodyPr/>
        <a:lstStyle/>
        <a:p>
          <a:pPr algn="l"/>
          <a:endParaRPr lang="en-US" dirty="0"/>
        </a:p>
      </dgm:t>
    </dgm:pt>
    <dgm:pt modelId="{313D46EE-8931-4665-9965-A52C15CCF0FE}" type="parTrans" cxnId="{5986FB79-3D43-445B-AEF9-C73943B242C0}">
      <dgm:prSet/>
      <dgm:spPr/>
      <dgm:t>
        <a:bodyPr/>
        <a:lstStyle/>
        <a:p>
          <a:endParaRPr lang="en-GB"/>
        </a:p>
      </dgm:t>
    </dgm:pt>
    <dgm:pt modelId="{118E20B9-618B-4FDD-8E32-2F8A36C2F82E}" type="sibTrans" cxnId="{5986FB79-3D43-445B-AEF9-C73943B242C0}">
      <dgm:prSet/>
      <dgm:spPr/>
      <dgm:t>
        <a:bodyPr/>
        <a:lstStyle/>
        <a:p>
          <a:endParaRPr lang="en-GB"/>
        </a:p>
      </dgm:t>
    </dgm:pt>
    <dgm:pt modelId="{FB277C32-B160-4077-8225-45AF57EEFC6D}" type="pres">
      <dgm:prSet presAssocID="{1C3581A7-8DBE-417D-BDD8-4B97FF370E59}" presName="root" presStyleCnt="0">
        <dgm:presLayoutVars>
          <dgm:dir/>
          <dgm:resizeHandles val="exact"/>
        </dgm:presLayoutVars>
      </dgm:prSet>
      <dgm:spPr/>
    </dgm:pt>
    <dgm:pt modelId="{3C3177EE-AF89-40B2-8C92-D5CF2CAF2919}" type="pres">
      <dgm:prSet presAssocID="{3BA37DF2-1479-4766-BFB9-EAF5EB59528C}" presName="compNode" presStyleCnt="0"/>
      <dgm:spPr/>
    </dgm:pt>
    <dgm:pt modelId="{6B37EB56-7B93-450E-99BF-96DE579C2BA6}" type="pres">
      <dgm:prSet presAssocID="{3BA37DF2-1479-4766-BFB9-EAF5EB59528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CED44F3-9B49-47DD-98A7-604829E3353D}" type="pres">
      <dgm:prSet presAssocID="{3BA37DF2-1479-4766-BFB9-EAF5EB59528C}" presName="iconSpace" presStyleCnt="0"/>
      <dgm:spPr/>
    </dgm:pt>
    <dgm:pt modelId="{F8DD5490-8E70-4479-B1B3-9BA1DA46A57E}" type="pres">
      <dgm:prSet presAssocID="{3BA37DF2-1479-4766-BFB9-EAF5EB59528C}" presName="parTx" presStyleLbl="revTx" presStyleIdx="0" presStyleCnt="10">
        <dgm:presLayoutVars>
          <dgm:chMax val="0"/>
          <dgm:chPref val="0"/>
        </dgm:presLayoutVars>
      </dgm:prSet>
      <dgm:spPr/>
    </dgm:pt>
    <dgm:pt modelId="{5D92917E-5CCE-402F-B29A-5D53C9A666AE}" type="pres">
      <dgm:prSet presAssocID="{3BA37DF2-1479-4766-BFB9-EAF5EB59528C}" presName="txSpace" presStyleCnt="0"/>
      <dgm:spPr/>
    </dgm:pt>
    <dgm:pt modelId="{978DB3AC-5857-44BA-8CF4-757CC4A12564}" type="pres">
      <dgm:prSet presAssocID="{3BA37DF2-1479-4766-BFB9-EAF5EB59528C}" presName="desTx" presStyleLbl="revTx" presStyleIdx="1" presStyleCnt="10">
        <dgm:presLayoutVars/>
      </dgm:prSet>
      <dgm:spPr/>
    </dgm:pt>
    <dgm:pt modelId="{14AFCBFA-A9D7-4258-9D89-9FF4610F95B7}" type="pres">
      <dgm:prSet presAssocID="{C9E91AE7-07B1-44D3-AD60-CDDFD19B110A}" presName="sibTrans" presStyleCnt="0"/>
      <dgm:spPr/>
    </dgm:pt>
    <dgm:pt modelId="{5389F926-4C37-4282-8917-F76B6C1E168A}" type="pres">
      <dgm:prSet presAssocID="{CD2267B6-6A65-45B0-803A-B3FB628BEB7A}" presName="compNode" presStyleCnt="0"/>
      <dgm:spPr/>
    </dgm:pt>
    <dgm:pt modelId="{293DBCCC-F742-483A-81D0-B4047A9DCD84}" type="pres">
      <dgm:prSet presAssocID="{CD2267B6-6A65-45B0-803A-B3FB628BEB7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314E2297-27BD-47B9-B5AF-7105F23140FB}" type="pres">
      <dgm:prSet presAssocID="{CD2267B6-6A65-45B0-803A-B3FB628BEB7A}" presName="iconSpace" presStyleCnt="0"/>
      <dgm:spPr/>
    </dgm:pt>
    <dgm:pt modelId="{35267DDC-C965-4904-8350-CB435E5D1631}" type="pres">
      <dgm:prSet presAssocID="{CD2267B6-6A65-45B0-803A-B3FB628BEB7A}" presName="parTx" presStyleLbl="revTx" presStyleIdx="2" presStyleCnt="10">
        <dgm:presLayoutVars>
          <dgm:chMax val="0"/>
          <dgm:chPref val="0"/>
        </dgm:presLayoutVars>
      </dgm:prSet>
      <dgm:spPr/>
    </dgm:pt>
    <dgm:pt modelId="{7126BB16-852E-48E5-A1EF-4CFF15181A46}" type="pres">
      <dgm:prSet presAssocID="{CD2267B6-6A65-45B0-803A-B3FB628BEB7A}" presName="txSpace" presStyleCnt="0"/>
      <dgm:spPr/>
    </dgm:pt>
    <dgm:pt modelId="{8082430B-574B-4FFF-9152-6808C39A0866}" type="pres">
      <dgm:prSet presAssocID="{CD2267B6-6A65-45B0-803A-B3FB628BEB7A}" presName="desTx" presStyleLbl="revTx" presStyleIdx="3" presStyleCnt="10" custLinFactNeighborX="-2044" custLinFactNeighborY="-40016">
        <dgm:presLayoutVars/>
      </dgm:prSet>
      <dgm:spPr/>
    </dgm:pt>
    <dgm:pt modelId="{A5CE4808-F0D1-476C-B7A2-655F916689C2}" type="pres">
      <dgm:prSet presAssocID="{CE1800A5-EAB1-42F2-A8B8-C518FEFF36B5}" presName="sibTrans" presStyleCnt="0"/>
      <dgm:spPr/>
    </dgm:pt>
    <dgm:pt modelId="{883ED507-EF4A-404C-8E58-7ADAD3C2DE01}" type="pres">
      <dgm:prSet presAssocID="{6CDF3FDF-7C04-4EB7-9C70-6E3EAFF8DA9C}" presName="compNode" presStyleCnt="0"/>
      <dgm:spPr/>
    </dgm:pt>
    <dgm:pt modelId="{2A0A43A5-D085-4F0D-BF60-836A03C294E5}" type="pres">
      <dgm:prSet presAssocID="{6CDF3FDF-7C04-4EB7-9C70-6E3EAFF8DA9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D3FD4254-8DA4-4655-917C-E1ED99143D14}" type="pres">
      <dgm:prSet presAssocID="{6CDF3FDF-7C04-4EB7-9C70-6E3EAFF8DA9C}" presName="iconSpace" presStyleCnt="0"/>
      <dgm:spPr/>
    </dgm:pt>
    <dgm:pt modelId="{C7B9D9AC-C18C-4860-825F-544EF2440A05}" type="pres">
      <dgm:prSet presAssocID="{6CDF3FDF-7C04-4EB7-9C70-6E3EAFF8DA9C}" presName="parTx" presStyleLbl="revTx" presStyleIdx="4" presStyleCnt="10">
        <dgm:presLayoutVars>
          <dgm:chMax val="0"/>
          <dgm:chPref val="0"/>
        </dgm:presLayoutVars>
      </dgm:prSet>
      <dgm:spPr/>
    </dgm:pt>
    <dgm:pt modelId="{36EB8337-CBBC-453E-809F-5175AE326D5F}" type="pres">
      <dgm:prSet presAssocID="{6CDF3FDF-7C04-4EB7-9C70-6E3EAFF8DA9C}" presName="txSpace" presStyleCnt="0"/>
      <dgm:spPr/>
    </dgm:pt>
    <dgm:pt modelId="{DD64E239-1441-4DA4-9EC2-13256CD2D0F6}" type="pres">
      <dgm:prSet presAssocID="{6CDF3FDF-7C04-4EB7-9C70-6E3EAFF8DA9C}" presName="desTx" presStyleLbl="revTx" presStyleIdx="5" presStyleCnt="10">
        <dgm:presLayoutVars/>
      </dgm:prSet>
      <dgm:spPr/>
    </dgm:pt>
    <dgm:pt modelId="{467071BB-34DD-4A85-AA13-F5E1709D4337}" type="pres">
      <dgm:prSet presAssocID="{70413354-144F-4FD7-B562-6E55BF5794F9}" presName="sibTrans" presStyleCnt="0"/>
      <dgm:spPr/>
    </dgm:pt>
    <dgm:pt modelId="{B13CEFC8-A538-44D7-AC7D-9735CD849974}" type="pres">
      <dgm:prSet presAssocID="{16E70A0A-8089-4721-8604-0F0253707109}" presName="compNode" presStyleCnt="0"/>
      <dgm:spPr/>
    </dgm:pt>
    <dgm:pt modelId="{B3C9D43E-A95C-4218-9358-3D279336ACC2}" type="pres">
      <dgm:prSet presAssocID="{16E70A0A-8089-4721-8604-0F025370710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E923F58A-1540-4165-8A28-04B723EB0A78}" type="pres">
      <dgm:prSet presAssocID="{16E70A0A-8089-4721-8604-0F0253707109}" presName="iconSpace" presStyleCnt="0"/>
      <dgm:spPr/>
    </dgm:pt>
    <dgm:pt modelId="{5E724373-BF5E-48CB-B754-DB4133F62958}" type="pres">
      <dgm:prSet presAssocID="{16E70A0A-8089-4721-8604-0F0253707109}" presName="parTx" presStyleLbl="revTx" presStyleIdx="6" presStyleCnt="10">
        <dgm:presLayoutVars>
          <dgm:chMax val="0"/>
          <dgm:chPref val="0"/>
        </dgm:presLayoutVars>
      </dgm:prSet>
      <dgm:spPr/>
    </dgm:pt>
    <dgm:pt modelId="{BE20B92E-E224-491A-A475-2BBEB7D95406}" type="pres">
      <dgm:prSet presAssocID="{16E70A0A-8089-4721-8604-0F0253707109}" presName="txSpace" presStyleCnt="0"/>
      <dgm:spPr/>
    </dgm:pt>
    <dgm:pt modelId="{C21F365E-2437-4358-BAEB-30B3036EE0F9}" type="pres">
      <dgm:prSet presAssocID="{16E70A0A-8089-4721-8604-0F0253707109}" presName="desTx" presStyleLbl="revTx" presStyleIdx="7" presStyleCnt="10">
        <dgm:presLayoutVars/>
      </dgm:prSet>
      <dgm:spPr/>
    </dgm:pt>
    <dgm:pt modelId="{A8BB4093-3378-4BBA-A4FE-C2F164DEF59D}" type="pres">
      <dgm:prSet presAssocID="{491399C3-578B-4C31-9DE0-DA3A715843AA}" presName="sibTrans" presStyleCnt="0"/>
      <dgm:spPr/>
    </dgm:pt>
    <dgm:pt modelId="{C05C96EA-4BA3-4382-AD9F-EF073E7676D9}" type="pres">
      <dgm:prSet presAssocID="{EDA35788-2E1D-466E-9EA1-F13BE68397C8}" presName="compNode" presStyleCnt="0"/>
      <dgm:spPr/>
    </dgm:pt>
    <dgm:pt modelId="{9CF41AAD-C6C3-4029-857C-8F77B31FE4DE}" type="pres">
      <dgm:prSet presAssocID="{EDA35788-2E1D-466E-9EA1-F13BE68397C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51250D0-6701-429D-B41F-3C3C1AE904A5}" type="pres">
      <dgm:prSet presAssocID="{EDA35788-2E1D-466E-9EA1-F13BE68397C8}" presName="iconSpace" presStyleCnt="0"/>
      <dgm:spPr/>
    </dgm:pt>
    <dgm:pt modelId="{5A8D6E75-8760-4A9A-ADAF-862D482E1123}" type="pres">
      <dgm:prSet presAssocID="{EDA35788-2E1D-466E-9EA1-F13BE68397C8}" presName="parTx" presStyleLbl="revTx" presStyleIdx="8" presStyleCnt="10">
        <dgm:presLayoutVars>
          <dgm:chMax val="0"/>
          <dgm:chPref val="0"/>
        </dgm:presLayoutVars>
      </dgm:prSet>
      <dgm:spPr/>
    </dgm:pt>
    <dgm:pt modelId="{1263D9B0-AEB3-4DB1-A530-CDD50909CDE8}" type="pres">
      <dgm:prSet presAssocID="{EDA35788-2E1D-466E-9EA1-F13BE68397C8}" presName="txSpace" presStyleCnt="0"/>
      <dgm:spPr/>
    </dgm:pt>
    <dgm:pt modelId="{00EF6A56-7E4C-4609-8DA5-3F7830BA50CF}" type="pres">
      <dgm:prSet presAssocID="{EDA35788-2E1D-466E-9EA1-F13BE68397C8}" presName="desTx" presStyleLbl="revTx" presStyleIdx="9" presStyleCnt="10">
        <dgm:presLayoutVars/>
      </dgm:prSet>
      <dgm:spPr/>
    </dgm:pt>
  </dgm:ptLst>
  <dgm:cxnLst>
    <dgm:cxn modelId="{A5FE2C03-A03B-403B-B486-C0F84B90862F}" type="presOf" srcId="{1C3581A7-8DBE-417D-BDD8-4B97FF370E59}" destId="{FB277C32-B160-4077-8225-45AF57EEFC6D}" srcOrd="0" destOrd="0" presId="urn:microsoft.com/office/officeart/2018/5/layout/CenteredIconLabelDescriptionList"/>
    <dgm:cxn modelId="{CD346403-013D-4F83-9A77-765F2ABFC804}" type="presOf" srcId="{6C824F69-75C4-4255-8918-B2B5D2CE6549}" destId="{8082430B-574B-4FFF-9152-6808C39A0866}" srcOrd="0" destOrd="2" presId="urn:microsoft.com/office/officeart/2018/5/layout/CenteredIconLabelDescriptionList"/>
    <dgm:cxn modelId="{43B8D60A-AA59-4ED1-AFD8-A6488FA53409}" srcId="{5AD5D9D0-4D13-43F2-8E9C-7F905E517F08}" destId="{36F0F3A9-9AA3-4671-AAA3-D8860044C5DF}" srcOrd="2" destOrd="0" parTransId="{1935F3D8-665D-4094-862C-D4D1035EF2C4}" sibTransId="{FE23A44A-5148-4375-ACB4-4D0412BCFEC5}"/>
    <dgm:cxn modelId="{EBB5151C-CB84-4873-A020-7FB73517658F}" type="presOf" srcId="{16E70A0A-8089-4721-8604-0F0253707109}" destId="{5E724373-BF5E-48CB-B754-DB4133F62958}" srcOrd="0" destOrd="0" presId="urn:microsoft.com/office/officeart/2018/5/layout/CenteredIconLabelDescriptionList"/>
    <dgm:cxn modelId="{9E5C6A20-3D35-44CC-B0F3-5308202C2F4B}" srcId="{1C3581A7-8DBE-417D-BDD8-4B97FF370E59}" destId="{EDA35788-2E1D-466E-9EA1-F13BE68397C8}" srcOrd="4" destOrd="0" parTransId="{664BFBD1-92E2-4406-8917-BBE08832994C}" sibTransId="{1F0B7A46-DD6C-4398-A7DB-8E17BFB03C2F}"/>
    <dgm:cxn modelId="{8E25B921-199F-4228-8FA7-C4B7CED20FD9}" type="presOf" srcId="{CD2267B6-6A65-45B0-803A-B3FB628BEB7A}" destId="{35267DDC-C965-4904-8350-CB435E5D1631}" srcOrd="0" destOrd="0" presId="urn:microsoft.com/office/officeart/2018/5/layout/CenteredIconLabelDescriptionList"/>
    <dgm:cxn modelId="{FFFBA524-F942-447A-A0CC-6CB3D81CD1A1}" srcId="{CD2267B6-6A65-45B0-803A-B3FB628BEB7A}" destId="{5AD5D9D0-4D13-43F2-8E9C-7F905E517F08}" srcOrd="0" destOrd="0" parTransId="{95D03A8B-A017-41A4-8349-54178E54B073}" sibTransId="{F19BEB91-8B96-417D-9F25-1906251BFD78}"/>
    <dgm:cxn modelId="{85097C2D-5D7F-4B6A-96AE-B82214C47494}" srcId="{5AD5D9D0-4D13-43F2-8E9C-7F905E517F08}" destId="{C73B2CB9-52A2-4CDF-BFE4-B0C3B32D34AD}" srcOrd="0" destOrd="0" parTransId="{4592D0E3-3B2F-4092-A48E-1ECCC4017DCB}" sibTransId="{9F459B17-C1E9-4A6C-BF0E-98ED332B1FF9}"/>
    <dgm:cxn modelId="{E0088235-3AC6-4E40-8F56-243C5236DE3E}" type="presOf" srcId="{3BA37DF2-1479-4766-BFB9-EAF5EB59528C}" destId="{F8DD5490-8E70-4479-B1B3-9BA1DA46A57E}" srcOrd="0" destOrd="0" presId="urn:microsoft.com/office/officeart/2018/5/layout/CenteredIconLabelDescriptionList"/>
    <dgm:cxn modelId="{49DDAF5B-E95B-4996-A32D-676DC2D524D6}" srcId="{1C3581A7-8DBE-417D-BDD8-4B97FF370E59}" destId="{16E70A0A-8089-4721-8604-0F0253707109}" srcOrd="3" destOrd="0" parTransId="{5F57B0EF-E6F0-41E3-AC8C-03982264FCAD}" sibTransId="{491399C3-578B-4C31-9DE0-DA3A715843AA}"/>
    <dgm:cxn modelId="{E7209745-253E-463E-B79E-0797DF0463AE}" type="presOf" srcId="{5AD5D9D0-4D13-43F2-8E9C-7F905E517F08}" destId="{8082430B-574B-4FFF-9152-6808C39A0866}" srcOrd="0" destOrd="0" presId="urn:microsoft.com/office/officeart/2018/5/layout/CenteredIconLabelDescriptionList"/>
    <dgm:cxn modelId="{7C72214B-FBEE-48DC-9653-5065AD65F183}" srcId="{5AD5D9D0-4D13-43F2-8E9C-7F905E517F08}" destId="{6C824F69-75C4-4255-8918-B2B5D2CE6549}" srcOrd="1" destOrd="0" parTransId="{BD3B8B08-58E2-4C24-B5ED-BB88E10158B2}" sibTransId="{0E0AF383-5883-4C1A-A9DB-C00FD04F9CA5}"/>
    <dgm:cxn modelId="{EC505D6C-F04D-4F8E-AD4A-20FBCBDE73A3}" type="presOf" srcId="{36F0F3A9-9AA3-4671-AAA3-D8860044C5DF}" destId="{8082430B-574B-4FFF-9152-6808C39A0866}" srcOrd="0" destOrd="3" presId="urn:microsoft.com/office/officeart/2018/5/layout/CenteredIconLabelDescriptionList"/>
    <dgm:cxn modelId="{5986FB79-3D43-445B-AEF9-C73943B242C0}" srcId="{5AD5D9D0-4D13-43F2-8E9C-7F905E517F08}" destId="{C40A9BF1-04BA-48F6-A68C-953D4ECC16FC}" srcOrd="3" destOrd="0" parTransId="{313D46EE-8931-4665-9965-A52C15CCF0FE}" sibTransId="{118E20B9-618B-4FDD-8E32-2F8A36C2F82E}"/>
    <dgm:cxn modelId="{1D678B8A-6CAA-4004-B129-CA4ADD5CA2E6}" srcId="{1C3581A7-8DBE-417D-BDD8-4B97FF370E59}" destId="{CD2267B6-6A65-45B0-803A-B3FB628BEB7A}" srcOrd="1" destOrd="0" parTransId="{062797EF-EAA4-48B9-9AB3-D0418BDCF56E}" sibTransId="{CE1800A5-EAB1-42F2-A8B8-C518FEFF36B5}"/>
    <dgm:cxn modelId="{4621C29B-4037-4A3B-92DC-6C33A790A910}" srcId="{1C3581A7-8DBE-417D-BDD8-4B97FF370E59}" destId="{6CDF3FDF-7C04-4EB7-9C70-6E3EAFF8DA9C}" srcOrd="2" destOrd="0" parTransId="{31E6A062-8FA2-447C-9AAE-34A5FBDA2A8D}" sibTransId="{70413354-144F-4FD7-B562-6E55BF5794F9}"/>
    <dgm:cxn modelId="{1EE318AD-EA26-463D-8650-59EEFE9F3E02}" type="presOf" srcId="{EDA35788-2E1D-466E-9EA1-F13BE68397C8}" destId="{5A8D6E75-8760-4A9A-ADAF-862D482E1123}" srcOrd="0" destOrd="0" presId="urn:microsoft.com/office/officeart/2018/5/layout/CenteredIconLabelDescriptionList"/>
    <dgm:cxn modelId="{78D6CFC6-829D-4BB1-9C2E-34E5210F3059}" srcId="{1C3581A7-8DBE-417D-BDD8-4B97FF370E59}" destId="{3BA37DF2-1479-4766-BFB9-EAF5EB59528C}" srcOrd="0" destOrd="0" parTransId="{C79BC9CA-27BA-4CF8-AED9-FF82D9B132B1}" sibTransId="{C9E91AE7-07B1-44D3-AD60-CDDFD19B110A}"/>
    <dgm:cxn modelId="{2F7E47D1-9A6C-4A64-8B85-777B56225FDB}" type="presOf" srcId="{C73B2CB9-52A2-4CDF-BFE4-B0C3B32D34AD}" destId="{8082430B-574B-4FFF-9152-6808C39A0866}" srcOrd="0" destOrd="1" presId="urn:microsoft.com/office/officeart/2018/5/layout/CenteredIconLabelDescriptionList"/>
    <dgm:cxn modelId="{2CDCEFDF-DDB0-4678-8300-3B9C994415FE}" type="presOf" srcId="{C40A9BF1-04BA-48F6-A68C-953D4ECC16FC}" destId="{8082430B-574B-4FFF-9152-6808C39A0866}" srcOrd="0" destOrd="4" presId="urn:microsoft.com/office/officeart/2018/5/layout/CenteredIconLabelDescriptionList"/>
    <dgm:cxn modelId="{0F0350F5-FC58-45D7-ABE7-B36BA301A836}" type="presOf" srcId="{6CDF3FDF-7C04-4EB7-9C70-6E3EAFF8DA9C}" destId="{C7B9D9AC-C18C-4860-825F-544EF2440A05}" srcOrd="0" destOrd="0" presId="urn:microsoft.com/office/officeart/2018/5/layout/CenteredIconLabelDescriptionList"/>
    <dgm:cxn modelId="{71BCD089-9B8D-45A3-B71D-17646558AB5B}" type="presParOf" srcId="{FB277C32-B160-4077-8225-45AF57EEFC6D}" destId="{3C3177EE-AF89-40B2-8C92-D5CF2CAF2919}" srcOrd="0" destOrd="0" presId="urn:microsoft.com/office/officeart/2018/5/layout/CenteredIconLabelDescriptionList"/>
    <dgm:cxn modelId="{8C516AFC-FF5D-4268-94CC-E23514ED366D}" type="presParOf" srcId="{3C3177EE-AF89-40B2-8C92-D5CF2CAF2919}" destId="{6B37EB56-7B93-450E-99BF-96DE579C2BA6}" srcOrd="0" destOrd="0" presId="urn:microsoft.com/office/officeart/2018/5/layout/CenteredIconLabelDescriptionList"/>
    <dgm:cxn modelId="{7E6C9506-444B-42DF-90F4-DB8A7E0D8CDE}" type="presParOf" srcId="{3C3177EE-AF89-40B2-8C92-D5CF2CAF2919}" destId="{FCED44F3-9B49-47DD-98A7-604829E3353D}" srcOrd="1" destOrd="0" presId="urn:microsoft.com/office/officeart/2018/5/layout/CenteredIconLabelDescriptionList"/>
    <dgm:cxn modelId="{F57B73FF-0DF8-4E4C-B8C2-8C7294B00C21}" type="presParOf" srcId="{3C3177EE-AF89-40B2-8C92-D5CF2CAF2919}" destId="{F8DD5490-8E70-4479-B1B3-9BA1DA46A57E}" srcOrd="2" destOrd="0" presId="urn:microsoft.com/office/officeart/2018/5/layout/CenteredIconLabelDescriptionList"/>
    <dgm:cxn modelId="{B0A22898-4C3C-4BCB-9C54-F6276A18B17F}" type="presParOf" srcId="{3C3177EE-AF89-40B2-8C92-D5CF2CAF2919}" destId="{5D92917E-5CCE-402F-B29A-5D53C9A666AE}" srcOrd="3" destOrd="0" presId="urn:microsoft.com/office/officeart/2018/5/layout/CenteredIconLabelDescriptionList"/>
    <dgm:cxn modelId="{81BBA1FC-8D0C-4001-AA07-0D626C06A416}" type="presParOf" srcId="{3C3177EE-AF89-40B2-8C92-D5CF2CAF2919}" destId="{978DB3AC-5857-44BA-8CF4-757CC4A12564}" srcOrd="4" destOrd="0" presId="urn:microsoft.com/office/officeart/2018/5/layout/CenteredIconLabelDescriptionList"/>
    <dgm:cxn modelId="{8C378542-EA13-48E3-A96E-24D0CFC2CFA2}" type="presParOf" srcId="{FB277C32-B160-4077-8225-45AF57EEFC6D}" destId="{14AFCBFA-A9D7-4258-9D89-9FF4610F95B7}" srcOrd="1" destOrd="0" presId="urn:microsoft.com/office/officeart/2018/5/layout/CenteredIconLabelDescriptionList"/>
    <dgm:cxn modelId="{9A2F20BC-A49E-44E9-9DD1-7993FAAA62FA}" type="presParOf" srcId="{FB277C32-B160-4077-8225-45AF57EEFC6D}" destId="{5389F926-4C37-4282-8917-F76B6C1E168A}" srcOrd="2" destOrd="0" presId="urn:microsoft.com/office/officeart/2018/5/layout/CenteredIconLabelDescriptionList"/>
    <dgm:cxn modelId="{CCC8ACA3-FF23-45EF-817B-47CC25F155D2}" type="presParOf" srcId="{5389F926-4C37-4282-8917-F76B6C1E168A}" destId="{293DBCCC-F742-483A-81D0-B4047A9DCD84}" srcOrd="0" destOrd="0" presId="urn:microsoft.com/office/officeart/2018/5/layout/CenteredIconLabelDescriptionList"/>
    <dgm:cxn modelId="{831160FF-C46B-4406-84C3-6D0C37E90F78}" type="presParOf" srcId="{5389F926-4C37-4282-8917-F76B6C1E168A}" destId="{314E2297-27BD-47B9-B5AF-7105F23140FB}" srcOrd="1" destOrd="0" presId="urn:microsoft.com/office/officeart/2018/5/layout/CenteredIconLabelDescriptionList"/>
    <dgm:cxn modelId="{1EAA0DB6-BC8F-47AF-9802-7F6D10CDCA92}" type="presParOf" srcId="{5389F926-4C37-4282-8917-F76B6C1E168A}" destId="{35267DDC-C965-4904-8350-CB435E5D1631}" srcOrd="2" destOrd="0" presId="urn:microsoft.com/office/officeart/2018/5/layout/CenteredIconLabelDescriptionList"/>
    <dgm:cxn modelId="{85349BFB-1461-4C88-A276-5982C5F2C03A}" type="presParOf" srcId="{5389F926-4C37-4282-8917-F76B6C1E168A}" destId="{7126BB16-852E-48E5-A1EF-4CFF15181A46}" srcOrd="3" destOrd="0" presId="urn:microsoft.com/office/officeart/2018/5/layout/CenteredIconLabelDescriptionList"/>
    <dgm:cxn modelId="{F4EE3E44-A205-4180-BE9C-019BD52D9E06}" type="presParOf" srcId="{5389F926-4C37-4282-8917-F76B6C1E168A}" destId="{8082430B-574B-4FFF-9152-6808C39A0866}" srcOrd="4" destOrd="0" presId="urn:microsoft.com/office/officeart/2018/5/layout/CenteredIconLabelDescriptionList"/>
    <dgm:cxn modelId="{7CB7C146-E6F6-4923-BF8E-8FAA6C9B1FEA}" type="presParOf" srcId="{FB277C32-B160-4077-8225-45AF57EEFC6D}" destId="{A5CE4808-F0D1-476C-B7A2-655F916689C2}" srcOrd="3" destOrd="0" presId="urn:microsoft.com/office/officeart/2018/5/layout/CenteredIconLabelDescriptionList"/>
    <dgm:cxn modelId="{C4A6CC90-AE56-43FC-8CC3-7A7C48D46185}" type="presParOf" srcId="{FB277C32-B160-4077-8225-45AF57EEFC6D}" destId="{883ED507-EF4A-404C-8E58-7ADAD3C2DE01}" srcOrd="4" destOrd="0" presId="urn:microsoft.com/office/officeart/2018/5/layout/CenteredIconLabelDescriptionList"/>
    <dgm:cxn modelId="{2FA65453-2C9D-4072-8EB9-A3E9926E532A}" type="presParOf" srcId="{883ED507-EF4A-404C-8E58-7ADAD3C2DE01}" destId="{2A0A43A5-D085-4F0D-BF60-836A03C294E5}" srcOrd="0" destOrd="0" presId="urn:microsoft.com/office/officeart/2018/5/layout/CenteredIconLabelDescriptionList"/>
    <dgm:cxn modelId="{A2C6680C-08F7-4414-A3A7-80808415DBD0}" type="presParOf" srcId="{883ED507-EF4A-404C-8E58-7ADAD3C2DE01}" destId="{D3FD4254-8DA4-4655-917C-E1ED99143D14}" srcOrd="1" destOrd="0" presId="urn:microsoft.com/office/officeart/2018/5/layout/CenteredIconLabelDescriptionList"/>
    <dgm:cxn modelId="{DAD3480C-A053-439E-AEBB-8D6C617F5BCC}" type="presParOf" srcId="{883ED507-EF4A-404C-8E58-7ADAD3C2DE01}" destId="{C7B9D9AC-C18C-4860-825F-544EF2440A05}" srcOrd="2" destOrd="0" presId="urn:microsoft.com/office/officeart/2018/5/layout/CenteredIconLabelDescriptionList"/>
    <dgm:cxn modelId="{1FB57E99-2087-41FD-ADEB-54E7DE685AD5}" type="presParOf" srcId="{883ED507-EF4A-404C-8E58-7ADAD3C2DE01}" destId="{36EB8337-CBBC-453E-809F-5175AE326D5F}" srcOrd="3" destOrd="0" presId="urn:microsoft.com/office/officeart/2018/5/layout/CenteredIconLabelDescriptionList"/>
    <dgm:cxn modelId="{0D78AC34-7BDE-4475-9E36-1328788DD4E1}" type="presParOf" srcId="{883ED507-EF4A-404C-8E58-7ADAD3C2DE01}" destId="{DD64E239-1441-4DA4-9EC2-13256CD2D0F6}" srcOrd="4" destOrd="0" presId="urn:microsoft.com/office/officeart/2018/5/layout/CenteredIconLabelDescriptionList"/>
    <dgm:cxn modelId="{AD0BBE22-BFDE-4A2C-BB32-0C04334DD480}" type="presParOf" srcId="{FB277C32-B160-4077-8225-45AF57EEFC6D}" destId="{467071BB-34DD-4A85-AA13-F5E1709D4337}" srcOrd="5" destOrd="0" presId="urn:microsoft.com/office/officeart/2018/5/layout/CenteredIconLabelDescriptionList"/>
    <dgm:cxn modelId="{F83D6C66-6C59-4135-AAE4-C57D87B61703}" type="presParOf" srcId="{FB277C32-B160-4077-8225-45AF57EEFC6D}" destId="{B13CEFC8-A538-44D7-AC7D-9735CD849974}" srcOrd="6" destOrd="0" presId="urn:microsoft.com/office/officeart/2018/5/layout/CenteredIconLabelDescriptionList"/>
    <dgm:cxn modelId="{1E3DD846-BB3E-4524-B7FD-398F4A4417DE}" type="presParOf" srcId="{B13CEFC8-A538-44D7-AC7D-9735CD849974}" destId="{B3C9D43E-A95C-4218-9358-3D279336ACC2}" srcOrd="0" destOrd="0" presId="urn:microsoft.com/office/officeart/2018/5/layout/CenteredIconLabelDescriptionList"/>
    <dgm:cxn modelId="{DFB03835-FEBD-449B-92BF-8AB636DF324C}" type="presParOf" srcId="{B13CEFC8-A538-44D7-AC7D-9735CD849974}" destId="{E923F58A-1540-4165-8A28-04B723EB0A78}" srcOrd="1" destOrd="0" presId="urn:microsoft.com/office/officeart/2018/5/layout/CenteredIconLabelDescriptionList"/>
    <dgm:cxn modelId="{6F3B47D5-E52D-4B8E-87A1-90EE477010A1}" type="presParOf" srcId="{B13CEFC8-A538-44D7-AC7D-9735CD849974}" destId="{5E724373-BF5E-48CB-B754-DB4133F62958}" srcOrd="2" destOrd="0" presId="urn:microsoft.com/office/officeart/2018/5/layout/CenteredIconLabelDescriptionList"/>
    <dgm:cxn modelId="{4F72568A-DF56-428D-84C5-F5A2AA2FCD8F}" type="presParOf" srcId="{B13CEFC8-A538-44D7-AC7D-9735CD849974}" destId="{BE20B92E-E224-491A-A475-2BBEB7D95406}" srcOrd="3" destOrd="0" presId="urn:microsoft.com/office/officeart/2018/5/layout/CenteredIconLabelDescriptionList"/>
    <dgm:cxn modelId="{299A662A-A15E-430A-850D-3EE03FA12526}" type="presParOf" srcId="{B13CEFC8-A538-44D7-AC7D-9735CD849974}" destId="{C21F365E-2437-4358-BAEB-30B3036EE0F9}" srcOrd="4" destOrd="0" presId="urn:microsoft.com/office/officeart/2018/5/layout/CenteredIconLabelDescriptionList"/>
    <dgm:cxn modelId="{2E8F00CC-7DD1-4080-9469-B85412B17923}" type="presParOf" srcId="{FB277C32-B160-4077-8225-45AF57EEFC6D}" destId="{A8BB4093-3378-4BBA-A4FE-C2F164DEF59D}" srcOrd="7" destOrd="0" presId="urn:microsoft.com/office/officeart/2018/5/layout/CenteredIconLabelDescriptionList"/>
    <dgm:cxn modelId="{4FDE18B8-281B-4435-B9EC-3F1F0F73BE0B}" type="presParOf" srcId="{FB277C32-B160-4077-8225-45AF57EEFC6D}" destId="{C05C96EA-4BA3-4382-AD9F-EF073E7676D9}" srcOrd="8" destOrd="0" presId="urn:microsoft.com/office/officeart/2018/5/layout/CenteredIconLabelDescriptionList"/>
    <dgm:cxn modelId="{5B469A5D-C71E-4C4C-90B3-0455BF35B912}" type="presParOf" srcId="{C05C96EA-4BA3-4382-AD9F-EF073E7676D9}" destId="{9CF41AAD-C6C3-4029-857C-8F77B31FE4DE}" srcOrd="0" destOrd="0" presId="urn:microsoft.com/office/officeart/2018/5/layout/CenteredIconLabelDescriptionList"/>
    <dgm:cxn modelId="{ADB05EAA-12FF-4FB9-9190-BCAB89AF96C6}" type="presParOf" srcId="{C05C96EA-4BA3-4382-AD9F-EF073E7676D9}" destId="{D51250D0-6701-429D-B41F-3C3C1AE904A5}" srcOrd="1" destOrd="0" presId="urn:microsoft.com/office/officeart/2018/5/layout/CenteredIconLabelDescriptionList"/>
    <dgm:cxn modelId="{D4189E0E-1831-4ED7-A709-6537E772984F}" type="presParOf" srcId="{C05C96EA-4BA3-4382-AD9F-EF073E7676D9}" destId="{5A8D6E75-8760-4A9A-ADAF-862D482E1123}" srcOrd="2" destOrd="0" presId="urn:microsoft.com/office/officeart/2018/5/layout/CenteredIconLabelDescriptionList"/>
    <dgm:cxn modelId="{25D8B18B-807C-4C7F-A8F3-B4C5A8720C30}" type="presParOf" srcId="{C05C96EA-4BA3-4382-AD9F-EF073E7676D9}" destId="{1263D9B0-AEB3-4DB1-A530-CDD50909CDE8}" srcOrd="3" destOrd="0" presId="urn:microsoft.com/office/officeart/2018/5/layout/CenteredIconLabelDescriptionList"/>
    <dgm:cxn modelId="{D76ED2C5-28F4-4B60-95E8-5DA707B81278}" type="presParOf" srcId="{C05C96EA-4BA3-4382-AD9F-EF073E7676D9}" destId="{00EF6A56-7E4C-4609-8DA5-3F7830BA50C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CEE96C-CF7E-41F9-90C9-9BA35AE12288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9AAB59-3828-4DB8-8F3C-3F7F4858DB05}">
      <dgm:prSet/>
      <dgm:spPr/>
      <dgm:t>
        <a:bodyPr/>
        <a:lstStyle/>
        <a:p>
          <a:r>
            <a:rPr lang="en-GB" b="0" i="0"/>
            <a:t>Sales mission – get back out seeing my customers, UKI, VS BDM, ITB, UK and Ireland show, VS show. </a:t>
          </a:r>
          <a:endParaRPr lang="en-US"/>
        </a:p>
      </dgm:t>
    </dgm:pt>
    <dgm:pt modelId="{85472533-D005-4E4C-BC7E-B407DB9AA195}" type="parTrans" cxnId="{F02AE573-5E54-462D-AB01-1DCC54CA94E9}">
      <dgm:prSet/>
      <dgm:spPr/>
      <dgm:t>
        <a:bodyPr/>
        <a:lstStyle/>
        <a:p>
          <a:endParaRPr lang="en-US"/>
        </a:p>
      </dgm:t>
    </dgm:pt>
    <dgm:pt modelId="{990FE7E4-FFC1-4A4A-884C-52966A7B3178}" type="sibTrans" cxnId="{F02AE573-5E54-462D-AB01-1DCC54CA94E9}">
      <dgm:prSet/>
      <dgm:spPr/>
      <dgm:t>
        <a:bodyPr/>
        <a:lstStyle/>
        <a:p>
          <a:endParaRPr lang="en-US"/>
        </a:p>
      </dgm:t>
    </dgm:pt>
    <dgm:pt modelId="{894E8228-7E11-4AFA-84CF-DFD03E32B253}">
      <dgm:prSet/>
      <dgm:spPr/>
      <dgm:t>
        <a:bodyPr/>
        <a:lstStyle/>
        <a:p>
          <a:r>
            <a:rPr lang="en-GB" b="0" i="0" dirty="0"/>
            <a:t>Keep building on the new outdoor large scale events be centre of adventure tourism for Highland Perthshire. </a:t>
          </a:r>
          <a:endParaRPr lang="en-US" dirty="0"/>
        </a:p>
      </dgm:t>
    </dgm:pt>
    <dgm:pt modelId="{22E5ECCB-F3C7-4A22-BB04-5F6BDB3A5DBC}" type="parTrans" cxnId="{A8EB1DB8-A005-4952-A684-83633AA72A33}">
      <dgm:prSet/>
      <dgm:spPr/>
      <dgm:t>
        <a:bodyPr/>
        <a:lstStyle/>
        <a:p>
          <a:endParaRPr lang="en-US"/>
        </a:p>
      </dgm:t>
    </dgm:pt>
    <dgm:pt modelId="{231C2D92-51AC-4815-A1F9-977B2EA9F524}" type="sibTrans" cxnId="{A8EB1DB8-A005-4952-A684-83633AA72A33}">
      <dgm:prSet/>
      <dgm:spPr/>
      <dgm:t>
        <a:bodyPr/>
        <a:lstStyle/>
        <a:p>
          <a:endParaRPr lang="en-US"/>
        </a:p>
      </dgm:t>
    </dgm:pt>
    <dgm:pt modelId="{7A22D800-1F94-4973-9C20-8187FD155676}">
      <dgm:prSet/>
      <dgm:spPr/>
      <dgm:t>
        <a:bodyPr/>
        <a:lstStyle/>
        <a:p>
          <a:r>
            <a:rPr lang="en-GB" b="0" i="0" dirty="0" err="1"/>
            <a:t>Atholl</a:t>
          </a:r>
          <a:r>
            <a:rPr lang="en-GB" b="0" i="0" dirty="0"/>
            <a:t> Estates investing in – self catering property, regenerative farming, peat restoration, woodland creation.  </a:t>
          </a:r>
          <a:endParaRPr lang="en-US" dirty="0"/>
        </a:p>
      </dgm:t>
    </dgm:pt>
    <dgm:pt modelId="{3535D07A-F920-4723-9FD9-5C9C21095564}" type="parTrans" cxnId="{0F83E240-BFD7-4514-9DA8-583D25EEB36D}">
      <dgm:prSet/>
      <dgm:spPr/>
      <dgm:t>
        <a:bodyPr/>
        <a:lstStyle/>
        <a:p>
          <a:endParaRPr lang="en-US"/>
        </a:p>
      </dgm:t>
    </dgm:pt>
    <dgm:pt modelId="{515F874B-D88A-4DA4-AF05-B2C357BC7E2E}" type="sibTrans" cxnId="{0F83E240-BFD7-4514-9DA8-583D25EEB36D}">
      <dgm:prSet/>
      <dgm:spPr/>
      <dgm:t>
        <a:bodyPr/>
        <a:lstStyle/>
        <a:p>
          <a:endParaRPr lang="en-US"/>
        </a:p>
      </dgm:t>
    </dgm:pt>
    <dgm:pt modelId="{C9037206-EE38-476D-BAA6-3D308E83B97C}">
      <dgm:prSet/>
      <dgm:spPr/>
      <dgm:t>
        <a:bodyPr/>
        <a:lstStyle/>
        <a:p>
          <a:r>
            <a:rPr lang="en-GB" b="0" i="0"/>
            <a:t>Filming </a:t>
          </a:r>
          <a:endParaRPr lang="en-US"/>
        </a:p>
      </dgm:t>
    </dgm:pt>
    <dgm:pt modelId="{88FC53D8-B9EF-4BBC-9AD4-AAF4C130FFE8}" type="parTrans" cxnId="{1EA75C14-F77E-4D80-895C-64DB78EA13A4}">
      <dgm:prSet/>
      <dgm:spPr/>
      <dgm:t>
        <a:bodyPr/>
        <a:lstStyle/>
        <a:p>
          <a:endParaRPr lang="en-US"/>
        </a:p>
      </dgm:t>
    </dgm:pt>
    <dgm:pt modelId="{4816EDCB-D71A-4AF6-9B29-6DAFE7370C7F}" type="sibTrans" cxnId="{1EA75C14-F77E-4D80-895C-64DB78EA13A4}">
      <dgm:prSet/>
      <dgm:spPr/>
      <dgm:t>
        <a:bodyPr/>
        <a:lstStyle/>
        <a:p>
          <a:endParaRPr lang="en-US"/>
        </a:p>
      </dgm:t>
    </dgm:pt>
    <dgm:pt modelId="{CD28BFFF-E97C-4A74-888B-40CB925E99D8}" type="pres">
      <dgm:prSet presAssocID="{14CEE96C-CF7E-41F9-90C9-9BA35AE12288}" presName="vert0" presStyleCnt="0">
        <dgm:presLayoutVars>
          <dgm:dir/>
          <dgm:animOne val="branch"/>
          <dgm:animLvl val="lvl"/>
        </dgm:presLayoutVars>
      </dgm:prSet>
      <dgm:spPr/>
    </dgm:pt>
    <dgm:pt modelId="{3DD48C6B-F6C5-47BC-AAEF-FB0DC3F6D7E2}" type="pres">
      <dgm:prSet presAssocID="{689AAB59-3828-4DB8-8F3C-3F7F4858DB05}" presName="thickLine" presStyleLbl="alignNode1" presStyleIdx="0" presStyleCnt="4"/>
      <dgm:spPr/>
    </dgm:pt>
    <dgm:pt modelId="{ADA6A2D1-B487-46A8-9CB4-E357DDC66A08}" type="pres">
      <dgm:prSet presAssocID="{689AAB59-3828-4DB8-8F3C-3F7F4858DB05}" presName="horz1" presStyleCnt="0"/>
      <dgm:spPr/>
    </dgm:pt>
    <dgm:pt modelId="{7183D2C0-6720-4899-A6E4-BF9A1DF40637}" type="pres">
      <dgm:prSet presAssocID="{689AAB59-3828-4DB8-8F3C-3F7F4858DB05}" presName="tx1" presStyleLbl="revTx" presStyleIdx="0" presStyleCnt="4"/>
      <dgm:spPr/>
    </dgm:pt>
    <dgm:pt modelId="{BDF13181-5E14-4DA5-865C-A0A973921671}" type="pres">
      <dgm:prSet presAssocID="{689AAB59-3828-4DB8-8F3C-3F7F4858DB05}" presName="vert1" presStyleCnt="0"/>
      <dgm:spPr/>
    </dgm:pt>
    <dgm:pt modelId="{0A27E066-593D-4CDD-B019-6415C441D648}" type="pres">
      <dgm:prSet presAssocID="{894E8228-7E11-4AFA-84CF-DFD03E32B253}" presName="thickLine" presStyleLbl="alignNode1" presStyleIdx="1" presStyleCnt="4"/>
      <dgm:spPr/>
    </dgm:pt>
    <dgm:pt modelId="{55117F16-6A5F-4346-89F4-A05B0698DE89}" type="pres">
      <dgm:prSet presAssocID="{894E8228-7E11-4AFA-84CF-DFD03E32B253}" presName="horz1" presStyleCnt="0"/>
      <dgm:spPr/>
    </dgm:pt>
    <dgm:pt modelId="{D8ADEDE0-54B2-4C07-94DF-EB45B37084AD}" type="pres">
      <dgm:prSet presAssocID="{894E8228-7E11-4AFA-84CF-DFD03E32B253}" presName="tx1" presStyleLbl="revTx" presStyleIdx="1" presStyleCnt="4"/>
      <dgm:spPr/>
    </dgm:pt>
    <dgm:pt modelId="{5FC86BD0-7DB0-49BD-B5A9-F1458ABE0621}" type="pres">
      <dgm:prSet presAssocID="{894E8228-7E11-4AFA-84CF-DFD03E32B253}" presName="vert1" presStyleCnt="0"/>
      <dgm:spPr/>
    </dgm:pt>
    <dgm:pt modelId="{25E34952-2A2E-4F40-B414-A7BF6D3E4C9D}" type="pres">
      <dgm:prSet presAssocID="{7A22D800-1F94-4973-9C20-8187FD155676}" presName="thickLine" presStyleLbl="alignNode1" presStyleIdx="2" presStyleCnt="4"/>
      <dgm:spPr/>
    </dgm:pt>
    <dgm:pt modelId="{83810495-03B1-44B3-81AF-12F8DE3B05C6}" type="pres">
      <dgm:prSet presAssocID="{7A22D800-1F94-4973-9C20-8187FD155676}" presName="horz1" presStyleCnt="0"/>
      <dgm:spPr/>
    </dgm:pt>
    <dgm:pt modelId="{822EDB20-717F-4FAE-8C39-CED6951EA787}" type="pres">
      <dgm:prSet presAssocID="{7A22D800-1F94-4973-9C20-8187FD155676}" presName="tx1" presStyleLbl="revTx" presStyleIdx="2" presStyleCnt="4"/>
      <dgm:spPr/>
    </dgm:pt>
    <dgm:pt modelId="{34A29F92-DB1E-4438-950F-866C66618FDA}" type="pres">
      <dgm:prSet presAssocID="{7A22D800-1F94-4973-9C20-8187FD155676}" presName="vert1" presStyleCnt="0"/>
      <dgm:spPr/>
    </dgm:pt>
    <dgm:pt modelId="{22DF1CF4-E2FB-45C7-A75E-803778F5F7A5}" type="pres">
      <dgm:prSet presAssocID="{C9037206-EE38-476D-BAA6-3D308E83B97C}" presName="thickLine" presStyleLbl="alignNode1" presStyleIdx="3" presStyleCnt="4"/>
      <dgm:spPr/>
    </dgm:pt>
    <dgm:pt modelId="{63A83D90-6D80-4FB8-AB7E-C6E2C6B4A482}" type="pres">
      <dgm:prSet presAssocID="{C9037206-EE38-476D-BAA6-3D308E83B97C}" presName="horz1" presStyleCnt="0"/>
      <dgm:spPr/>
    </dgm:pt>
    <dgm:pt modelId="{54DC37F0-C2BA-45E4-BD3C-52034B2D6205}" type="pres">
      <dgm:prSet presAssocID="{C9037206-EE38-476D-BAA6-3D308E83B97C}" presName="tx1" presStyleLbl="revTx" presStyleIdx="3" presStyleCnt="4"/>
      <dgm:spPr/>
    </dgm:pt>
    <dgm:pt modelId="{326E7ADC-87DC-4C3F-B279-9C07B10853FA}" type="pres">
      <dgm:prSet presAssocID="{C9037206-EE38-476D-BAA6-3D308E83B97C}" presName="vert1" presStyleCnt="0"/>
      <dgm:spPr/>
    </dgm:pt>
  </dgm:ptLst>
  <dgm:cxnLst>
    <dgm:cxn modelId="{E7E80C01-3003-48AC-80A6-B5469CE6EAAD}" type="presOf" srcId="{689AAB59-3828-4DB8-8F3C-3F7F4858DB05}" destId="{7183D2C0-6720-4899-A6E4-BF9A1DF40637}" srcOrd="0" destOrd="0" presId="urn:microsoft.com/office/officeart/2008/layout/LinedList"/>
    <dgm:cxn modelId="{9AAD2104-7D43-4A69-8D8A-800F3CA98805}" type="presOf" srcId="{894E8228-7E11-4AFA-84CF-DFD03E32B253}" destId="{D8ADEDE0-54B2-4C07-94DF-EB45B37084AD}" srcOrd="0" destOrd="0" presId="urn:microsoft.com/office/officeart/2008/layout/LinedList"/>
    <dgm:cxn modelId="{1EA75C14-F77E-4D80-895C-64DB78EA13A4}" srcId="{14CEE96C-CF7E-41F9-90C9-9BA35AE12288}" destId="{C9037206-EE38-476D-BAA6-3D308E83B97C}" srcOrd="3" destOrd="0" parTransId="{88FC53D8-B9EF-4BBC-9AD4-AAF4C130FFE8}" sibTransId="{4816EDCB-D71A-4AF6-9B29-6DAFE7370C7F}"/>
    <dgm:cxn modelId="{0F83E240-BFD7-4514-9DA8-583D25EEB36D}" srcId="{14CEE96C-CF7E-41F9-90C9-9BA35AE12288}" destId="{7A22D800-1F94-4973-9C20-8187FD155676}" srcOrd="2" destOrd="0" parTransId="{3535D07A-F920-4723-9FD9-5C9C21095564}" sibTransId="{515F874B-D88A-4DA4-AF05-B2C357BC7E2E}"/>
    <dgm:cxn modelId="{F02AE573-5E54-462D-AB01-1DCC54CA94E9}" srcId="{14CEE96C-CF7E-41F9-90C9-9BA35AE12288}" destId="{689AAB59-3828-4DB8-8F3C-3F7F4858DB05}" srcOrd="0" destOrd="0" parTransId="{85472533-D005-4E4C-BC7E-B407DB9AA195}" sibTransId="{990FE7E4-FFC1-4A4A-884C-52966A7B3178}"/>
    <dgm:cxn modelId="{1E7D0479-8584-43E2-A54F-9668839A09AF}" type="presOf" srcId="{14CEE96C-CF7E-41F9-90C9-9BA35AE12288}" destId="{CD28BFFF-E97C-4A74-888B-40CB925E99D8}" srcOrd="0" destOrd="0" presId="urn:microsoft.com/office/officeart/2008/layout/LinedList"/>
    <dgm:cxn modelId="{41FA5281-F7D6-4C05-94CB-54CD9860FC62}" type="presOf" srcId="{7A22D800-1F94-4973-9C20-8187FD155676}" destId="{822EDB20-717F-4FAE-8C39-CED6951EA787}" srcOrd="0" destOrd="0" presId="urn:microsoft.com/office/officeart/2008/layout/LinedList"/>
    <dgm:cxn modelId="{A8EB1DB8-A005-4952-A684-83633AA72A33}" srcId="{14CEE96C-CF7E-41F9-90C9-9BA35AE12288}" destId="{894E8228-7E11-4AFA-84CF-DFD03E32B253}" srcOrd="1" destOrd="0" parTransId="{22E5ECCB-F3C7-4A22-BB04-5F6BDB3A5DBC}" sibTransId="{231C2D92-51AC-4815-A1F9-977B2EA9F524}"/>
    <dgm:cxn modelId="{D03430EE-7290-41FC-A7F6-314E6B89BAE4}" type="presOf" srcId="{C9037206-EE38-476D-BAA6-3D308E83B97C}" destId="{54DC37F0-C2BA-45E4-BD3C-52034B2D6205}" srcOrd="0" destOrd="0" presId="urn:microsoft.com/office/officeart/2008/layout/LinedList"/>
    <dgm:cxn modelId="{094BC83B-E090-466A-8451-E3EC84F7CBC0}" type="presParOf" srcId="{CD28BFFF-E97C-4A74-888B-40CB925E99D8}" destId="{3DD48C6B-F6C5-47BC-AAEF-FB0DC3F6D7E2}" srcOrd="0" destOrd="0" presId="urn:microsoft.com/office/officeart/2008/layout/LinedList"/>
    <dgm:cxn modelId="{25461077-5B07-46AA-8980-C32946EA6AA7}" type="presParOf" srcId="{CD28BFFF-E97C-4A74-888B-40CB925E99D8}" destId="{ADA6A2D1-B487-46A8-9CB4-E357DDC66A08}" srcOrd="1" destOrd="0" presId="urn:microsoft.com/office/officeart/2008/layout/LinedList"/>
    <dgm:cxn modelId="{15A2E098-EBB7-4209-9EB6-7296D620EE72}" type="presParOf" srcId="{ADA6A2D1-B487-46A8-9CB4-E357DDC66A08}" destId="{7183D2C0-6720-4899-A6E4-BF9A1DF40637}" srcOrd="0" destOrd="0" presId="urn:microsoft.com/office/officeart/2008/layout/LinedList"/>
    <dgm:cxn modelId="{2FFD3165-7097-43EF-9E7C-B7AC393F03C9}" type="presParOf" srcId="{ADA6A2D1-B487-46A8-9CB4-E357DDC66A08}" destId="{BDF13181-5E14-4DA5-865C-A0A973921671}" srcOrd="1" destOrd="0" presId="urn:microsoft.com/office/officeart/2008/layout/LinedList"/>
    <dgm:cxn modelId="{AC02D495-8EC1-424B-B0B7-5946B7B54D46}" type="presParOf" srcId="{CD28BFFF-E97C-4A74-888B-40CB925E99D8}" destId="{0A27E066-593D-4CDD-B019-6415C441D648}" srcOrd="2" destOrd="0" presId="urn:microsoft.com/office/officeart/2008/layout/LinedList"/>
    <dgm:cxn modelId="{095F1F37-B3C3-49AD-AC1D-7DE4C24D741A}" type="presParOf" srcId="{CD28BFFF-E97C-4A74-888B-40CB925E99D8}" destId="{55117F16-6A5F-4346-89F4-A05B0698DE89}" srcOrd="3" destOrd="0" presId="urn:microsoft.com/office/officeart/2008/layout/LinedList"/>
    <dgm:cxn modelId="{434AE7A4-48E8-4485-B1B2-9EB2513FE1DC}" type="presParOf" srcId="{55117F16-6A5F-4346-89F4-A05B0698DE89}" destId="{D8ADEDE0-54B2-4C07-94DF-EB45B37084AD}" srcOrd="0" destOrd="0" presId="urn:microsoft.com/office/officeart/2008/layout/LinedList"/>
    <dgm:cxn modelId="{BEF64E6B-0CFA-40D0-BE3F-15B88F2B4F81}" type="presParOf" srcId="{55117F16-6A5F-4346-89F4-A05B0698DE89}" destId="{5FC86BD0-7DB0-49BD-B5A9-F1458ABE0621}" srcOrd="1" destOrd="0" presId="urn:microsoft.com/office/officeart/2008/layout/LinedList"/>
    <dgm:cxn modelId="{7A3D1B72-CF9E-458C-B30E-DE2477A4E611}" type="presParOf" srcId="{CD28BFFF-E97C-4A74-888B-40CB925E99D8}" destId="{25E34952-2A2E-4F40-B414-A7BF6D3E4C9D}" srcOrd="4" destOrd="0" presId="urn:microsoft.com/office/officeart/2008/layout/LinedList"/>
    <dgm:cxn modelId="{98356415-DED1-444F-BD4A-34E9BBF39868}" type="presParOf" srcId="{CD28BFFF-E97C-4A74-888B-40CB925E99D8}" destId="{83810495-03B1-44B3-81AF-12F8DE3B05C6}" srcOrd="5" destOrd="0" presId="urn:microsoft.com/office/officeart/2008/layout/LinedList"/>
    <dgm:cxn modelId="{080EFC67-3363-4655-AE11-50FC3FFC7691}" type="presParOf" srcId="{83810495-03B1-44B3-81AF-12F8DE3B05C6}" destId="{822EDB20-717F-4FAE-8C39-CED6951EA787}" srcOrd="0" destOrd="0" presId="urn:microsoft.com/office/officeart/2008/layout/LinedList"/>
    <dgm:cxn modelId="{234769D0-0AEE-4144-8B50-889775FD4FB1}" type="presParOf" srcId="{83810495-03B1-44B3-81AF-12F8DE3B05C6}" destId="{34A29F92-DB1E-4438-950F-866C66618FDA}" srcOrd="1" destOrd="0" presId="urn:microsoft.com/office/officeart/2008/layout/LinedList"/>
    <dgm:cxn modelId="{367877C1-E0E1-4D16-85FD-FDE8BB5D30F1}" type="presParOf" srcId="{CD28BFFF-E97C-4A74-888B-40CB925E99D8}" destId="{22DF1CF4-E2FB-45C7-A75E-803778F5F7A5}" srcOrd="6" destOrd="0" presId="urn:microsoft.com/office/officeart/2008/layout/LinedList"/>
    <dgm:cxn modelId="{E647C442-263E-4221-ABA5-AB2D7DE80BCE}" type="presParOf" srcId="{CD28BFFF-E97C-4A74-888B-40CB925E99D8}" destId="{63A83D90-6D80-4FB8-AB7E-C6E2C6B4A482}" srcOrd="7" destOrd="0" presId="urn:microsoft.com/office/officeart/2008/layout/LinedList"/>
    <dgm:cxn modelId="{162203D3-8C5B-449A-8633-44F3FDE5B962}" type="presParOf" srcId="{63A83D90-6D80-4FB8-AB7E-C6E2C6B4A482}" destId="{54DC37F0-C2BA-45E4-BD3C-52034B2D6205}" srcOrd="0" destOrd="0" presId="urn:microsoft.com/office/officeart/2008/layout/LinedList"/>
    <dgm:cxn modelId="{81E600FA-C6F8-4731-8440-3B2A113B384A}" type="presParOf" srcId="{63A83D90-6D80-4FB8-AB7E-C6E2C6B4A482}" destId="{326E7ADC-87DC-4C3F-B279-9C07B10853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0D7815-3221-4BC1-943F-C5578D4019A3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C07AD-DE9F-44F7-AC47-3D9E1C18F8F9}">
      <dgm:prSet/>
      <dgm:spPr/>
      <dgm:t>
        <a:bodyPr/>
        <a:lstStyle/>
        <a:p>
          <a:r>
            <a:rPr lang="en-GB"/>
            <a:t>Staffing levels and accommodation </a:t>
          </a:r>
          <a:endParaRPr lang="en-US"/>
        </a:p>
      </dgm:t>
    </dgm:pt>
    <dgm:pt modelId="{30CFF7FA-C59C-4664-A536-4C97496900C3}" type="parTrans" cxnId="{A816CDC5-45B4-4370-A369-6E25CB22776C}">
      <dgm:prSet/>
      <dgm:spPr/>
      <dgm:t>
        <a:bodyPr/>
        <a:lstStyle/>
        <a:p>
          <a:endParaRPr lang="en-US"/>
        </a:p>
      </dgm:t>
    </dgm:pt>
    <dgm:pt modelId="{A492F1E7-BDB7-4995-9603-6A3C44BA26C3}" type="sibTrans" cxnId="{A816CDC5-45B4-4370-A369-6E25CB22776C}">
      <dgm:prSet/>
      <dgm:spPr/>
      <dgm:t>
        <a:bodyPr/>
        <a:lstStyle/>
        <a:p>
          <a:endParaRPr lang="en-US"/>
        </a:p>
      </dgm:t>
    </dgm:pt>
    <dgm:pt modelId="{4B13D573-C6FF-46BD-85F2-4AD05FAD2DBF}">
      <dgm:prSet/>
      <dgm:spPr/>
      <dgm:t>
        <a:bodyPr/>
        <a:lstStyle/>
        <a:p>
          <a:r>
            <a:rPr lang="en-GB"/>
            <a:t>Rise of energy prices </a:t>
          </a:r>
          <a:endParaRPr lang="en-US"/>
        </a:p>
      </dgm:t>
    </dgm:pt>
    <dgm:pt modelId="{E368DB06-ED35-430D-A0ED-44A7D2A689C9}" type="parTrans" cxnId="{89B9925C-AD13-43EB-9ECD-D44DC4AA8F7A}">
      <dgm:prSet/>
      <dgm:spPr/>
      <dgm:t>
        <a:bodyPr/>
        <a:lstStyle/>
        <a:p>
          <a:endParaRPr lang="en-US"/>
        </a:p>
      </dgm:t>
    </dgm:pt>
    <dgm:pt modelId="{59253E6C-07C1-43F1-A62A-1DE5A420A5FC}" type="sibTrans" cxnId="{89B9925C-AD13-43EB-9ECD-D44DC4AA8F7A}">
      <dgm:prSet/>
      <dgm:spPr/>
      <dgm:t>
        <a:bodyPr/>
        <a:lstStyle/>
        <a:p>
          <a:endParaRPr lang="en-US"/>
        </a:p>
      </dgm:t>
    </dgm:pt>
    <dgm:pt modelId="{2D667AFD-D607-4D8C-A5B1-F231F3B4EBE8}">
      <dgm:prSet/>
      <dgm:spPr/>
      <dgm:t>
        <a:bodyPr/>
        <a:lstStyle/>
        <a:p>
          <a:r>
            <a:rPr lang="en-GB" dirty="0"/>
            <a:t>Cost of food and supply chain </a:t>
          </a:r>
          <a:endParaRPr lang="en-US" dirty="0"/>
        </a:p>
      </dgm:t>
    </dgm:pt>
    <dgm:pt modelId="{0B02290E-37B3-49D1-88D5-A6A46590F25E}" type="parTrans" cxnId="{AC0AF163-C6C7-4FCA-B6C7-2FBA422B2D8F}">
      <dgm:prSet/>
      <dgm:spPr/>
      <dgm:t>
        <a:bodyPr/>
        <a:lstStyle/>
        <a:p>
          <a:endParaRPr lang="en-US"/>
        </a:p>
      </dgm:t>
    </dgm:pt>
    <dgm:pt modelId="{684C4D23-F7D9-4AA7-ACC8-ED9787567C06}" type="sibTrans" cxnId="{AC0AF163-C6C7-4FCA-B6C7-2FBA422B2D8F}">
      <dgm:prSet/>
      <dgm:spPr/>
      <dgm:t>
        <a:bodyPr/>
        <a:lstStyle/>
        <a:p>
          <a:endParaRPr lang="en-US"/>
        </a:p>
      </dgm:t>
    </dgm:pt>
    <dgm:pt modelId="{8DA8B213-46FF-4B25-89D4-3DEB7DB8198E}">
      <dgm:prSet/>
      <dgm:spPr/>
      <dgm:t>
        <a:bodyPr/>
        <a:lstStyle/>
        <a:p>
          <a:r>
            <a:rPr lang="en-GB"/>
            <a:t>Cost of living crisis</a:t>
          </a:r>
          <a:endParaRPr lang="en-US"/>
        </a:p>
      </dgm:t>
    </dgm:pt>
    <dgm:pt modelId="{0D8B7617-8C35-40FA-8B97-654C34586766}" type="parTrans" cxnId="{937E5030-416A-4131-8655-C905B04FB705}">
      <dgm:prSet/>
      <dgm:spPr/>
      <dgm:t>
        <a:bodyPr/>
        <a:lstStyle/>
        <a:p>
          <a:endParaRPr lang="en-US"/>
        </a:p>
      </dgm:t>
    </dgm:pt>
    <dgm:pt modelId="{B6B40AD0-9C0F-4AF8-98F4-EBBF84725A76}" type="sibTrans" cxnId="{937E5030-416A-4131-8655-C905B04FB705}">
      <dgm:prSet/>
      <dgm:spPr/>
      <dgm:t>
        <a:bodyPr/>
        <a:lstStyle/>
        <a:p>
          <a:endParaRPr lang="en-US"/>
        </a:p>
      </dgm:t>
    </dgm:pt>
    <dgm:pt modelId="{A65C6CBC-218C-4A41-910E-8A22396F4167}">
      <dgm:prSet/>
      <dgm:spPr/>
      <dgm:t>
        <a:bodyPr/>
        <a:lstStyle/>
        <a:p>
          <a:r>
            <a:rPr lang="en-GB"/>
            <a:t>Value for money vs costs </a:t>
          </a:r>
          <a:endParaRPr lang="en-US"/>
        </a:p>
      </dgm:t>
    </dgm:pt>
    <dgm:pt modelId="{DA65A825-C41C-4651-B0C8-B18848147486}" type="parTrans" cxnId="{5F987D80-9233-4E67-B839-799AC0DFAE00}">
      <dgm:prSet/>
      <dgm:spPr/>
      <dgm:t>
        <a:bodyPr/>
        <a:lstStyle/>
        <a:p>
          <a:endParaRPr lang="en-US"/>
        </a:p>
      </dgm:t>
    </dgm:pt>
    <dgm:pt modelId="{1DF16794-A53D-4DD7-B0A6-A72F04CBE3A2}" type="sibTrans" cxnId="{5F987D80-9233-4E67-B839-799AC0DFAE00}">
      <dgm:prSet/>
      <dgm:spPr/>
      <dgm:t>
        <a:bodyPr/>
        <a:lstStyle/>
        <a:p>
          <a:endParaRPr lang="en-US"/>
        </a:p>
      </dgm:t>
    </dgm:pt>
    <dgm:pt modelId="{BB06A47A-8BCA-4AB2-AE49-CA980F6EEF79}">
      <dgm:prSet/>
      <dgm:spPr/>
      <dgm:t>
        <a:bodyPr/>
        <a:lstStyle/>
        <a:p>
          <a:r>
            <a:rPr lang="en-GB"/>
            <a:t>£ vs $ </a:t>
          </a:r>
          <a:endParaRPr lang="en-US"/>
        </a:p>
      </dgm:t>
    </dgm:pt>
    <dgm:pt modelId="{ED6715EE-BE40-4062-A99D-102476DE2170}" type="parTrans" cxnId="{7F69E784-1FCC-48B5-9EB9-122E0ED957FA}">
      <dgm:prSet/>
      <dgm:spPr/>
      <dgm:t>
        <a:bodyPr/>
        <a:lstStyle/>
        <a:p>
          <a:endParaRPr lang="en-US"/>
        </a:p>
      </dgm:t>
    </dgm:pt>
    <dgm:pt modelId="{24F2B7DC-B150-4EF0-815A-07DD3A13DE84}" type="sibTrans" cxnId="{7F69E784-1FCC-48B5-9EB9-122E0ED957FA}">
      <dgm:prSet/>
      <dgm:spPr/>
      <dgm:t>
        <a:bodyPr/>
        <a:lstStyle/>
        <a:p>
          <a:endParaRPr lang="en-US"/>
        </a:p>
      </dgm:t>
    </dgm:pt>
    <dgm:pt modelId="{7F23C314-A229-4274-A5C0-07BCD4638A6C}">
      <dgm:prSet/>
      <dgm:spPr/>
      <dgm:t>
        <a:bodyPr/>
        <a:lstStyle/>
        <a:p>
          <a:r>
            <a:rPr lang="en-GB"/>
            <a:t>Booking windows vastly reduced so impossible to budget accordingly </a:t>
          </a:r>
          <a:endParaRPr lang="en-US"/>
        </a:p>
      </dgm:t>
    </dgm:pt>
    <dgm:pt modelId="{3FBEE6BE-4C79-47EB-991D-689A028E84D4}" type="parTrans" cxnId="{3F42EF95-0B3E-48EA-87DD-3160892A96B0}">
      <dgm:prSet/>
      <dgm:spPr/>
      <dgm:t>
        <a:bodyPr/>
        <a:lstStyle/>
        <a:p>
          <a:endParaRPr lang="en-US"/>
        </a:p>
      </dgm:t>
    </dgm:pt>
    <dgm:pt modelId="{DE4852DF-1DC7-4988-8AA7-3217BA0BB718}" type="sibTrans" cxnId="{3F42EF95-0B3E-48EA-87DD-3160892A96B0}">
      <dgm:prSet/>
      <dgm:spPr/>
      <dgm:t>
        <a:bodyPr/>
        <a:lstStyle/>
        <a:p>
          <a:endParaRPr lang="en-US"/>
        </a:p>
      </dgm:t>
    </dgm:pt>
    <dgm:pt modelId="{36D8B852-CA9D-48F0-A7CF-C7A27537E982}" type="pres">
      <dgm:prSet presAssocID="{F10D7815-3221-4BC1-943F-C5578D4019A3}" presName="diagram" presStyleCnt="0">
        <dgm:presLayoutVars>
          <dgm:dir/>
          <dgm:resizeHandles val="exact"/>
        </dgm:presLayoutVars>
      </dgm:prSet>
      <dgm:spPr/>
    </dgm:pt>
    <dgm:pt modelId="{25CF672E-5540-4726-AB08-03E3FC8E9090}" type="pres">
      <dgm:prSet presAssocID="{F87C07AD-DE9F-44F7-AC47-3D9E1C18F8F9}" presName="node" presStyleLbl="node1" presStyleIdx="0" presStyleCnt="6">
        <dgm:presLayoutVars>
          <dgm:bulletEnabled val="1"/>
        </dgm:presLayoutVars>
      </dgm:prSet>
      <dgm:spPr/>
    </dgm:pt>
    <dgm:pt modelId="{02113826-235E-4D71-906A-4C718995B595}" type="pres">
      <dgm:prSet presAssocID="{A492F1E7-BDB7-4995-9603-6A3C44BA26C3}" presName="sibTrans" presStyleCnt="0"/>
      <dgm:spPr/>
    </dgm:pt>
    <dgm:pt modelId="{6C2B0BB1-8DCD-4BF3-94F8-426AE5C6DA2D}" type="pres">
      <dgm:prSet presAssocID="{4B13D573-C6FF-46BD-85F2-4AD05FAD2DBF}" presName="node" presStyleLbl="node1" presStyleIdx="1" presStyleCnt="6">
        <dgm:presLayoutVars>
          <dgm:bulletEnabled val="1"/>
        </dgm:presLayoutVars>
      </dgm:prSet>
      <dgm:spPr/>
    </dgm:pt>
    <dgm:pt modelId="{DE5E887F-9EC4-4F79-B387-498C5BBF28C7}" type="pres">
      <dgm:prSet presAssocID="{59253E6C-07C1-43F1-A62A-1DE5A420A5FC}" presName="sibTrans" presStyleCnt="0"/>
      <dgm:spPr/>
    </dgm:pt>
    <dgm:pt modelId="{FB026395-9D98-48B0-946F-17B3D1719597}" type="pres">
      <dgm:prSet presAssocID="{2D667AFD-D607-4D8C-A5B1-F231F3B4EBE8}" presName="node" presStyleLbl="node1" presStyleIdx="2" presStyleCnt="6">
        <dgm:presLayoutVars>
          <dgm:bulletEnabled val="1"/>
        </dgm:presLayoutVars>
      </dgm:prSet>
      <dgm:spPr/>
    </dgm:pt>
    <dgm:pt modelId="{51431319-BA68-4326-887B-78D6B94E0558}" type="pres">
      <dgm:prSet presAssocID="{684C4D23-F7D9-4AA7-ACC8-ED9787567C06}" presName="sibTrans" presStyleCnt="0"/>
      <dgm:spPr/>
    </dgm:pt>
    <dgm:pt modelId="{B7679C57-D851-4A92-A6AE-18A5028FB771}" type="pres">
      <dgm:prSet presAssocID="{8DA8B213-46FF-4B25-89D4-3DEB7DB8198E}" presName="node" presStyleLbl="node1" presStyleIdx="3" presStyleCnt="6">
        <dgm:presLayoutVars>
          <dgm:bulletEnabled val="1"/>
        </dgm:presLayoutVars>
      </dgm:prSet>
      <dgm:spPr/>
    </dgm:pt>
    <dgm:pt modelId="{55440FE0-0C00-4F0D-BDF6-8564C7D6E31C}" type="pres">
      <dgm:prSet presAssocID="{B6B40AD0-9C0F-4AF8-98F4-EBBF84725A76}" presName="sibTrans" presStyleCnt="0"/>
      <dgm:spPr/>
    </dgm:pt>
    <dgm:pt modelId="{8563D8BF-A16C-4416-BC1A-B968FA696F19}" type="pres">
      <dgm:prSet presAssocID="{BB06A47A-8BCA-4AB2-AE49-CA980F6EEF79}" presName="node" presStyleLbl="node1" presStyleIdx="4" presStyleCnt="6">
        <dgm:presLayoutVars>
          <dgm:bulletEnabled val="1"/>
        </dgm:presLayoutVars>
      </dgm:prSet>
      <dgm:spPr/>
    </dgm:pt>
    <dgm:pt modelId="{EADA8E89-E933-4523-B92B-1D047B7D439F}" type="pres">
      <dgm:prSet presAssocID="{24F2B7DC-B150-4EF0-815A-07DD3A13DE84}" presName="sibTrans" presStyleCnt="0"/>
      <dgm:spPr/>
    </dgm:pt>
    <dgm:pt modelId="{A3FF481C-49F0-4ACF-B49D-4B189071F5C2}" type="pres">
      <dgm:prSet presAssocID="{7F23C314-A229-4274-A5C0-07BCD4638A6C}" presName="node" presStyleLbl="node1" presStyleIdx="5" presStyleCnt="6">
        <dgm:presLayoutVars>
          <dgm:bulletEnabled val="1"/>
        </dgm:presLayoutVars>
      </dgm:prSet>
      <dgm:spPr/>
    </dgm:pt>
  </dgm:ptLst>
  <dgm:cxnLst>
    <dgm:cxn modelId="{64BF9A16-4C11-4251-ABED-B1F104BFB77A}" type="presOf" srcId="{BB06A47A-8BCA-4AB2-AE49-CA980F6EEF79}" destId="{8563D8BF-A16C-4416-BC1A-B968FA696F19}" srcOrd="0" destOrd="0" presId="urn:microsoft.com/office/officeart/2005/8/layout/default"/>
    <dgm:cxn modelId="{937E5030-416A-4131-8655-C905B04FB705}" srcId="{F10D7815-3221-4BC1-943F-C5578D4019A3}" destId="{8DA8B213-46FF-4B25-89D4-3DEB7DB8198E}" srcOrd="3" destOrd="0" parTransId="{0D8B7617-8C35-40FA-8B97-654C34586766}" sibTransId="{B6B40AD0-9C0F-4AF8-98F4-EBBF84725A76}"/>
    <dgm:cxn modelId="{89B9925C-AD13-43EB-9ECD-D44DC4AA8F7A}" srcId="{F10D7815-3221-4BC1-943F-C5578D4019A3}" destId="{4B13D573-C6FF-46BD-85F2-4AD05FAD2DBF}" srcOrd="1" destOrd="0" parTransId="{E368DB06-ED35-430D-A0ED-44A7D2A689C9}" sibTransId="{59253E6C-07C1-43F1-A62A-1DE5A420A5FC}"/>
    <dgm:cxn modelId="{AC0AF163-C6C7-4FCA-B6C7-2FBA422B2D8F}" srcId="{F10D7815-3221-4BC1-943F-C5578D4019A3}" destId="{2D667AFD-D607-4D8C-A5B1-F231F3B4EBE8}" srcOrd="2" destOrd="0" parTransId="{0B02290E-37B3-49D1-88D5-A6A46590F25E}" sibTransId="{684C4D23-F7D9-4AA7-ACC8-ED9787567C06}"/>
    <dgm:cxn modelId="{D88F4251-E2A0-41D4-927B-0EE598EA7F51}" type="presOf" srcId="{4B13D573-C6FF-46BD-85F2-4AD05FAD2DBF}" destId="{6C2B0BB1-8DCD-4BF3-94F8-426AE5C6DA2D}" srcOrd="0" destOrd="0" presId="urn:microsoft.com/office/officeart/2005/8/layout/default"/>
    <dgm:cxn modelId="{4A9ADB72-3F9F-4290-80F0-0177DE7F6344}" type="presOf" srcId="{2D667AFD-D607-4D8C-A5B1-F231F3B4EBE8}" destId="{FB026395-9D98-48B0-946F-17B3D1719597}" srcOrd="0" destOrd="0" presId="urn:microsoft.com/office/officeart/2005/8/layout/default"/>
    <dgm:cxn modelId="{85F91678-2850-4E8F-88EE-2943B9CB8354}" type="presOf" srcId="{F10D7815-3221-4BC1-943F-C5578D4019A3}" destId="{36D8B852-CA9D-48F0-A7CF-C7A27537E982}" srcOrd="0" destOrd="0" presId="urn:microsoft.com/office/officeart/2005/8/layout/default"/>
    <dgm:cxn modelId="{5F987D80-9233-4E67-B839-799AC0DFAE00}" srcId="{8DA8B213-46FF-4B25-89D4-3DEB7DB8198E}" destId="{A65C6CBC-218C-4A41-910E-8A22396F4167}" srcOrd="0" destOrd="0" parTransId="{DA65A825-C41C-4651-B0C8-B18848147486}" sibTransId="{1DF16794-A53D-4DD7-B0A6-A72F04CBE3A2}"/>
    <dgm:cxn modelId="{7F69E784-1FCC-48B5-9EB9-122E0ED957FA}" srcId="{F10D7815-3221-4BC1-943F-C5578D4019A3}" destId="{BB06A47A-8BCA-4AB2-AE49-CA980F6EEF79}" srcOrd="4" destOrd="0" parTransId="{ED6715EE-BE40-4062-A99D-102476DE2170}" sibTransId="{24F2B7DC-B150-4EF0-815A-07DD3A13DE84}"/>
    <dgm:cxn modelId="{3F42EF95-0B3E-48EA-87DD-3160892A96B0}" srcId="{F10D7815-3221-4BC1-943F-C5578D4019A3}" destId="{7F23C314-A229-4274-A5C0-07BCD4638A6C}" srcOrd="5" destOrd="0" parTransId="{3FBEE6BE-4C79-47EB-991D-689A028E84D4}" sibTransId="{DE4852DF-1DC7-4988-8AA7-3217BA0BB718}"/>
    <dgm:cxn modelId="{999E0F9E-AE41-4100-B9A9-59E36AB0AA0E}" type="presOf" srcId="{8DA8B213-46FF-4B25-89D4-3DEB7DB8198E}" destId="{B7679C57-D851-4A92-A6AE-18A5028FB771}" srcOrd="0" destOrd="0" presId="urn:microsoft.com/office/officeart/2005/8/layout/default"/>
    <dgm:cxn modelId="{D1A73BAB-4380-4D10-A018-D830502FA111}" type="presOf" srcId="{7F23C314-A229-4274-A5C0-07BCD4638A6C}" destId="{A3FF481C-49F0-4ACF-B49D-4B189071F5C2}" srcOrd="0" destOrd="0" presId="urn:microsoft.com/office/officeart/2005/8/layout/default"/>
    <dgm:cxn modelId="{A816CDC5-45B4-4370-A369-6E25CB22776C}" srcId="{F10D7815-3221-4BC1-943F-C5578D4019A3}" destId="{F87C07AD-DE9F-44F7-AC47-3D9E1C18F8F9}" srcOrd="0" destOrd="0" parTransId="{30CFF7FA-C59C-4664-A536-4C97496900C3}" sibTransId="{A492F1E7-BDB7-4995-9603-6A3C44BA26C3}"/>
    <dgm:cxn modelId="{A16108CC-568C-4AD2-9073-D667D362902C}" type="presOf" srcId="{A65C6CBC-218C-4A41-910E-8A22396F4167}" destId="{B7679C57-D851-4A92-A6AE-18A5028FB771}" srcOrd="0" destOrd="1" presId="urn:microsoft.com/office/officeart/2005/8/layout/default"/>
    <dgm:cxn modelId="{DDC028EA-9B6F-443D-9427-5AF0BAF1AF8A}" type="presOf" srcId="{F87C07AD-DE9F-44F7-AC47-3D9E1C18F8F9}" destId="{25CF672E-5540-4726-AB08-03E3FC8E9090}" srcOrd="0" destOrd="0" presId="urn:microsoft.com/office/officeart/2005/8/layout/default"/>
    <dgm:cxn modelId="{076CACF6-2101-490E-913B-EE0DA22CB73D}" type="presParOf" srcId="{36D8B852-CA9D-48F0-A7CF-C7A27537E982}" destId="{25CF672E-5540-4726-AB08-03E3FC8E9090}" srcOrd="0" destOrd="0" presId="urn:microsoft.com/office/officeart/2005/8/layout/default"/>
    <dgm:cxn modelId="{3A847CB3-B4C7-4353-AE5F-EDA47613FFBB}" type="presParOf" srcId="{36D8B852-CA9D-48F0-A7CF-C7A27537E982}" destId="{02113826-235E-4D71-906A-4C718995B595}" srcOrd="1" destOrd="0" presId="urn:microsoft.com/office/officeart/2005/8/layout/default"/>
    <dgm:cxn modelId="{333A450A-10B0-4B57-B240-4AF3B3DD7BB6}" type="presParOf" srcId="{36D8B852-CA9D-48F0-A7CF-C7A27537E982}" destId="{6C2B0BB1-8DCD-4BF3-94F8-426AE5C6DA2D}" srcOrd="2" destOrd="0" presId="urn:microsoft.com/office/officeart/2005/8/layout/default"/>
    <dgm:cxn modelId="{0D6222E3-5CD1-4B2D-9858-77326EE8B855}" type="presParOf" srcId="{36D8B852-CA9D-48F0-A7CF-C7A27537E982}" destId="{DE5E887F-9EC4-4F79-B387-498C5BBF28C7}" srcOrd="3" destOrd="0" presId="urn:microsoft.com/office/officeart/2005/8/layout/default"/>
    <dgm:cxn modelId="{815D76B3-69B4-4E2A-BA90-5408331851E0}" type="presParOf" srcId="{36D8B852-CA9D-48F0-A7CF-C7A27537E982}" destId="{FB026395-9D98-48B0-946F-17B3D1719597}" srcOrd="4" destOrd="0" presId="urn:microsoft.com/office/officeart/2005/8/layout/default"/>
    <dgm:cxn modelId="{B134FA95-49F5-447C-9F0B-2131BF9E9B41}" type="presParOf" srcId="{36D8B852-CA9D-48F0-A7CF-C7A27537E982}" destId="{51431319-BA68-4326-887B-78D6B94E0558}" srcOrd="5" destOrd="0" presId="urn:microsoft.com/office/officeart/2005/8/layout/default"/>
    <dgm:cxn modelId="{FEBB7FAB-FBE2-4459-90A3-A7FC7A249498}" type="presParOf" srcId="{36D8B852-CA9D-48F0-A7CF-C7A27537E982}" destId="{B7679C57-D851-4A92-A6AE-18A5028FB771}" srcOrd="6" destOrd="0" presId="urn:microsoft.com/office/officeart/2005/8/layout/default"/>
    <dgm:cxn modelId="{96E35CB4-C1F7-4D36-86EA-13EEBAE296B6}" type="presParOf" srcId="{36D8B852-CA9D-48F0-A7CF-C7A27537E982}" destId="{55440FE0-0C00-4F0D-BDF6-8564C7D6E31C}" srcOrd="7" destOrd="0" presId="urn:microsoft.com/office/officeart/2005/8/layout/default"/>
    <dgm:cxn modelId="{6E556C7E-C8C8-4DF8-82E1-9C2797ECA2BF}" type="presParOf" srcId="{36D8B852-CA9D-48F0-A7CF-C7A27537E982}" destId="{8563D8BF-A16C-4416-BC1A-B968FA696F19}" srcOrd="8" destOrd="0" presId="urn:microsoft.com/office/officeart/2005/8/layout/default"/>
    <dgm:cxn modelId="{F86BDC30-97A1-435A-B763-A1D42F32C060}" type="presParOf" srcId="{36D8B852-CA9D-48F0-A7CF-C7A27537E982}" destId="{EADA8E89-E933-4523-B92B-1D047B7D439F}" srcOrd="9" destOrd="0" presId="urn:microsoft.com/office/officeart/2005/8/layout/default"/>
    <dgm:cxn modelId="{0958B179-B692-4459-8A1F-3C0FECAC4E97}" type="presParOf" srcId="{36D8B852-CA9D-48F0-A7CF-C7A27537E982}" destId="{A3FF481C-49F0-4ACF-B49D-4B189071F5C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94352-26AC-4AD3-93A7-AF7DB8EC9B0E}">
      <dsp:nvSpPr>
        <dsp:cNvPr id="0" name=""/>
        <dsp:cNvSpPr/>
      </dsp:nvSpPr>
      <dsp:spPr>
        <a:xfrm>
          <a:off x="0" y="594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8429A-03D8-47D2-8FD6-E68E54EFCD06}">
      <dsp:nvSpPr>
        <dsp:cNvPr id="0" name=""/>
        <dsp:cNvSpPr/>
      </dsp:nvSpPr>
      <dsp:spPr>
        <a:xfrm>
          <a:off x="0" y="594"/>
          <a:ext cx="6172199" cy="69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/>
            <a:t>145,000 acres of Highland Perthshire</a:t>
          </a:r>
          <a:endParaRPr lang="en-US" sz="2800" kern="1200"/>
        </a:p>
      </dsp:txBody>
      <dsp:txXfrm>
        <a:off x="0" y="594"/>
        <a:ext cx="6172199" cy="696062"/>
      </dsp:txXfrm>
    </dsp:sp>
    <dsp:sp modelId="{3931F8B9-8830-423B-9833-C589A030C428}">
      <dsp:nvSpPr>
        <dsp:cNvPr id="0" name=""/>
        <dsp:cNvSpPr/>
      </dsp:nvSpPr>
      <dsp:spPr>
        <a:xfrm>
          <a:off x="0" y="696657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51685-9C53-41F2-9D01-534F2106F598}">
      <dsp:nvSpPr>
        <dsp:cNvPr id="0" name=""/>
        <dsp:cNvSpPr/>
      </dsp:nvSpPr>
      <dsp:spPr>
        <a:xfrm>
          <a:off x="0" y="696657"/>
          <a:ext cx="6172199" cy="69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/>
            <a:t>Blair Castle and Gardens at its heart</a:t>
          </a:r>
          <a:endParaRPr lang="en-US" sz="2800" kern="1200"/>
        </a:p>
      </dsp:txBody>
      <dsp:txXfrm>
        <a:off x="0" y="696657"/>
        <a:ext cx="6172199" cy="696062"/>
      </dsp:txXfrm>
    </dsp:sp>
    <dsp:sp modelId="{DFDE396B-EBC6-42F7-B8BE-6DD20B669507}">
      <dsp:nvSpPr>
        <dsp:cNvPr id="0" name=""/>
        <dsp:cNvSpPr/>
      </dsp:nvSpPr>
      <dsp:spPr>
        <a:xfrm>
          <a:off x="0" y="1392719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136AF-C986-42B0-A453-E38A20B8DB47}">
      <dsp:nvSpPr>
        <dsp:cNvPr id="0" name=""/>
        <dsp:cNvSpPr/>
      </dsp:nvSpPr>
      <dsp:spPr>
        <a:xfrm>
          <a:off x="0" y="1392719"/>
          <a:ext cx="6172199" cy="69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/>
            <a:t>Blair Castle Caravan Park </a:t>
          </a:r>
          <a:endParaRPr lang="en-US" sz="2800" kern="1200"/>
        </a:p>
      </dsp:txBody>
      <dsp:txXfrm>
        <a:off x="0" y="1392719"/>
        <a:ext cx="6172199" cy="696062"/>
      </dsp:txXfrm>
    </dsp:sp>
    <dsp:sp modelId="{573E6FE3-20B6-4D0D-A7AB-E9F0134FB22A}">
      <dsp:nvSpPr>
        <dsp:cNvPr id="0" name=""/>
        <dsp:cNvSpPr/>
      </dsp:nvSpPr>
      <dsp:spPr>
        <a:xfrm>
          <a:off x="0" y="2088781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8202A-C3E0-477D-934D-9DEE04F950AE}">
      <dsp:nvSpPr>
        <dsp:cNvPr id="0" name=""/>
        <dsp:cNvSpPr/>
      </dsp:nvSpPr>
      <dsp:spPr>
        <a:xfrm>
          <a:off x="0" y="2088781"/>
          <a:ext cx="6172199" cy="69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/>
            <a:t>Self catering accommodation </a:t>
          </a:r>
          <a:endParaRPr lang="en-US" sz="2800" kern="1200" dirty="0"/>
        </a:p>
      </dsp:txBody>
      <dsp:txXfrm>
        <a:off x="0" y="2088781"/>
        <a:ext cx="6172199" cy="696062"/>
      </dsp:txXfrm>
    </dsp:sp>
    <dsp:sp modelId="{692A51A2-B2C7-48F6-90B2-5A5DFCCA12F3}">
      <dsp:nvSpPr>
        <dsp:cNvPr id="0" name=""/>
        <dsp:cNvSpPr/>
      </dsp:nvSpPr>
      <dsp:spPr>
        <a:xfrm>
          <a:off x="0" y="2784843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C8452-8B3B-4D70-81AB-1FEBE233D795}">
      <dsp:nvSpPr>
        <dsp:cNvPr id="0" name=""/>
        <dsp:cNvSpPr/>
      </dsp:nvSpPr>
      <dsp:spPr>
        <a:xfrm>
          <a:off x="0" y="2784843"/>
          <a:ext cx="6172199" cy="69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/>
            <a:t>Farming </a:t>
          </a:r>
          <a:endParaRPr lang="en-US" sz="2800" kern="1200"/>
        </a:p>
      </dsp:txBody>
      <dsp:txXfrm>
        <a:off x="0" y="2784843"/>
        <a:ext cx="6172199" cy="696062"/>
      </dsp:txXfrm>
    </dsp:sp>
    <dsp:sp modelId="{F026FAC9-5CD9-4B87-A2E5-C6B03DE77A11}">
      <dsp:nvSpPr>
        <dsp:cNvPr id="0" name=""/>
        <dsp:cNvSpPr/>
      </dsp:nvSpPr>
      <dsp:spPr>
        <a:xfrm>
          <a:off x="0" y="3480905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FF27E-0305-4DA0-8C2E-9FCE259BDB47}">
      <dsp:nvSpPr>
        <dsp:cNvPr id="0" name=""/>
        <dsp:cNvSpPr/>
      </dsp:nvSpPr>
      <dsp:spPr>
        <a:xfrm>
          <a:off x="0" y="3480905"/>
          <a:ext cx="6172199" cy="69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/>
            <a:t>Woodland </a:t>
          </a:r>
          <a:endParaRPr lang="en-US" sz="2800" kern="1200"/>
        </a:p>
      </dsp:txBody>
      <dsp:txXfrm>
        <a:off x="0" y="3480905"/>
        <a:ext cx="6172199" cy="696062"/>
      </dsp:txXfrm>
    </dsp:sp>
    <dsp:sp modelId="{9129D0D8-A633-4BA4-BB4F-10ED63FDF1A1}">
      <dsp:nvSpPr>
        <dsp:cNvPr id="0" name=""/>
        <dsp:cNvSpPr/>
      </dsp:nvSpPr>
      <dsp:spPr>
        <a:xfrm>
          <a:off x="0" y="4176967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04B34-541C-4103-BF3E-A70A1F1D387A}">
      <dsp:nvSpPr>
        <dsp:cNvPr id="0" name=""/>
        <dsp:cNvSpPr/>
      </dsp:nvSpPr>
      <dsp:spPr>
        <a:xfrm>
          <a:off x="0" y="4176967"/>
          <a:ext cx="6172199" cy="69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/>
            <a:t>Country pursuits </a:t>
          </a:r>
          <a:endParaRPr lang="en-US" sz="2800" kern="1200" dirty="0"/>
        </a:p>
      </dsp:txBody>
      <dsp:txXfrm>
        <a:off x="0" y="4176967"/>
        <a:ext cx="6172199" cy="696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48DA7-4558-4017-9187-85A34DF7F73D}">
      <dsp:nvSpPr>
        <dsp:cNvPr id="0" name=""/>
        <dsp:cNvSpPr/>
      </dsp:nvSpPr>
      <dsp:spPr>
        <a:xfrm>
          <a:off x="0" y="2436812"/>
          <a:ext cx="61721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DBB5D-0E59-40DB-A92A-431E98FC264A}">
      <dsp:nvSpPr>
        <dsp:cNvPr id="0" name=""/>
        <dsp:cNvSpPr/>
      </dsp:nvSpPr>
      <dsp:spPr>
        <a:xfrm rot="8100000">
          <a:off x="75207" y="567585"/>
          <a:ext cx="346410" cy="3464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4A81E9-B98A-42A8-960A-8E86BEB8D893}">
      <dsp:nvSpPr>
        <dsp:cNvPr id="0" name=""/>
        <dsp:cNvSpPr/>
      </dsp:nvSpPr>
      <dsp:spPr>
        <a:xfrm>
          <a:off x="113690" y="606069"/>
          <a:ext cx="269443" cy="269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6548E-0DF3-405F-9066-DAE971A0B56A}">
      <dsp:nvSpPr>
        <dsp:cNvPr id="0" name=""/>
        <dsp:cNvSpPr/>
      </dsp:nvSpPr>
      <dsp:spPr>
        <a:xfrm>
          <a:off x="493361" y="994219"/>
          <a:ext cx="1987195" cy="144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150,000 visitors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Record breaking year</a:t>
          </a:r>
        </a:p>
      </dsp:txBody>
      <dsp:txXfrm>
        <a:off x="493361" y="994219"/>
        <a:ext cx="1987195" cy="1442593"/>
      </dsp:txXfrm>
    </dsp:sp>
    <dsp:sp modelId="{891792FF-5663-4AED-80D6-EBF634AA9694}">
      <dsp:nvSpPr>
        <dsp:cNvPr id="0" name=""/>
        <dsp:cNvSpPr/>
      </dsp:nvSpPr>
      <dsp:spPr>
        <a:xfrm>
          <a:off x="493361" y="487362"/>
          <a:ext cx="1987195" cy="506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2019</a:t>
          </a:r>
        </a:p>
      </dsp:txBody>
      <dsp:txXfrm>
        <a:off x="493361" y="487362"/>
        <a:ext cx="1987195" cy="506857"/>
      </dsp:txXfrm>
    </dsp:sp>
    <dsp:sp modelId="{4F4D43A4-A138-4715-A757-D7BED09BC6BA}">
      <dsp:nvSpPr>
        <dsp:cNvPr id="0" name=""/>
        <dsp:cNvSpPr/>
      </dsp:nvSpPr>
      <dsp:spPr>
        <a:xfrm>
          <a:off x="248412" y="994219"/>
          <a:ext cx="0" cy="144259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39F56-6F38-4D8E-8A6F-689C8FF7B60F}">
      <dsp:nvSpPr>
        <dsp:cNvPr id="0" name=""/>
        <dsp:cNvSpPr/>
      </dsp:nvSpPr>
      <dsp:spPr>
        <a:xfrm>
          <a:off x="212801" y="2391195"/>
          <a:ext cx="88181" cy="91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885046-157A-484A-A9F1-A427B711BD5C}">
      <dsp:nvSpPr>
        <dsp:cNvPr id="0" name=""/>
        <dsp:cNvSpPr/>
      </dsp:nvSpPr>
      <dsp:spPr>
        <a:xfrm rot="18900000">
          <a:off x="1304600" y="3959628"/>
          <a:ext cx="346410" cy="3464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0272E6-BB1D-4A64-A6BE-BFB3B6F75EEC}">
      <dsp:nvSpPr>
        <dsp:cNvPr id="0" name=""/>
        <dsp:cNvSpPr/>
      </dsp:nvSpPr>
      <dsp:spPr>
        <a:xfrm>
          <a:off x="1343083" y="3998112"/>
          <a:ext cx="269443" cy="269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7C518-CECF-40E8-A8BE-569B8CE6F9B6}">
      <dsp:nvSpPr>
        <dsp:cNvPr id="0" name=""/>
        <dsp:cNvSpPr/>
      </dsp:nvSpPr>
      <dsp:spPr>
        <a:xfrm>
          <a:off x="1722754" y="2436812"/>
          <a:ext cx="1987195" cy="144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did it even happen?</a:t>
          </a:r>
        </a:p>
      </dsp:txBody>
      <dsp:txXfrm>
        <a:off x="1722754" y="2436812"/>
        <a:ext cx="1987195" cy="1442593"/>
      </dsp:txXfrm>
    </dsp:sp>
    <dsp:sp modelId="{48850201-E84F-466D-99CD-DDA7C50A4BA1}">
      <dsp:nvSpPr>
        <dsp:cNvPr id="0" name=""/>
        <dsp:cNvSpPr/>
      </dsp:nvSpPr>
      <dsp:spPr>
        <a:xfrm>
          <a:off x="1722754" y="3879405"/>
          <a:ext cx="1987195" cy="506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2020</a:t>
          </a:r>
        </a:p>
      </dsp:txBody>
      <dsp:txXfrm>
        <a:off x="1722754" y="3879405"/>
        <a:ext cx="1987195" cy="506857"/>
      </dsp:txXfrm>
    </dsp:sp>
    <dsp:sp modelId="{33129F68-2D0D-445D-9CB3-786EC04E82CC}">
      <dsp:nvSpPr>
        <dsp:cNvPr id="0" name=""/>
        <dsp:cNvSpPr/>
      </dsp:nvSpPr>
      <dsp:spPr>
        <a:xfrm>
          <a:off x="1477805" y="2436812"/>
          <a:ext cx="0" cy="144259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886F0-242A-42E1-B782-BD53D7266D8F}">
      <dsp:nvSpPr>
        <dsp:cNvPr id="0" name=""/>
        <dsp:cNvSpPr/>
      </dsp:nvSpPr>
      <dsp:spPr>
        <a:xfrm>
          <a:off x="1442194" y="2391195"/>
          <a:ext cx="88181" cy="91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993F47-D94C-4940-B0C6-E6B63D977217}">
      <dsp:nvSpPr>
        <dsp:cNvPr id="0" name=""/>
        <dsp:cNvSpPr/>
      </dsp:nvSpPr>
      <dsp:spPr>
        <a:xfrm rot="8100000">
          <a:off x="2533993" y="567585"/>
          <a:ext cx="346410" cy="3464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476C41-1B15-4C91-93BD-D405E7B1001C}">
      <dsp:nvSpPr>
        <dsp:cNvPr id="0" name=""/>
        <dsp:cNvSpPr/>
      </dsp:nvSpPr>
      <dsp:spPr>
        <a:xfrm>
          <a:off x="2572476" y="606069"/>
          <a:ext cx="269443" cy="269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A4A1C-412A-410C-8E3D-4BD67C433A27}">
      <dsp:nvSpPr>
        <dsp:cNvPr id="0" name=""/>
        <dsp:cNvSpPr/>
      </dsp:nvSpPr>
      <dsp:spPr>
        <a:xfrm>
          <a:off x="2952147" y="994219"/>
          <a:ext cx="1987195" cy="144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25,000 visitors</a:t>
          </a:r>
        </a:p>
      </dsp:txBody>
      <dsp:txXfrm>
        <a:off x="2952147" y="994219"/>
        <a:ext cx="1987195" cy="1442593"/>
      </dsp:txXfrm>
    </dsp:sp>
    <dsp:sp modelId="{3AD147F6-4100-4521-A3F4-B9B22174AC88}">
      <dsp:nvSpPr>
        <dsp:cNvPr id="0" name=""/>
        <dsp:cNvSpPr/>
      </dsp:nvSpPr>
      <dsp:spPr>
        <a:xfrm>
          <a:off x="2952147" y="487362"/>
          <a:ext cx="1987195" cy="506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2021</a:t>
          </a:r>
        </a:p>
      </dsp:txBody>
      <dsp:txXfrm>
        <a:off x="2952147" y="487362"/>
        <a:ext cx="1987195" cy="506857"/>
      </dsp:txXfrm>
    </dsp:sp>
    <dsp:sp modelId="{546FEB24-476B-418C-B1DC-1869DD93918A}">
      <dsp:nvSpPr>
        <dsp:cNvPr id="0" name=""/>
        <dsp:cNvSpPr/>
      </dsp:nvSpPr>
      <dsp:spPr>
        <a:xfrm>
          <a:off x="2707198" y="994219"/>
          <a:ext cx="0" cy="144259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5B5B9-B239-4D53-9DAD-671E727E7A49}">
      <dsp:nvSpPr>
        <dsp:cNvPr id="0" name=""/>
        <dsp:cNvSpPr/>
      </dsp:nvSpPr>
      <dsp:spPr>
        <a:xfrm>
          <a:off x="2671587" y="2391195"/>
          <a:ext cx="88181" cy="91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B8D12F-2F96-41A1-9AF0-73DC945F3EDB}">
      <dsp:nvSpPr>
        <dsp:cNvPr id="0" name=""/>
        <dsp:cNvSpPr/>
      </dsp:nvSpPr>
      <dsp:spPr>
        <a:xfrm rot="18900000">
          <a:off x="3763386" y="3959628"/>
          <a:ext cx="346410" cy="3464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A9D3FC-A40A-441B-B92E-55B124DE5D13}">
      <dsp:nvSpPr>
        <dsp:cNvPr id="0" name=""/>
        <dsp:cNvSpPr/>
      </dsp:nvSpPr>
      <dsp:spPr>
        <a:xfrm>
          <a:off x="3801869" y="3998112"/>
          <a:ext cx="269443" cy="269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0C3BF-BA68-4502-BD11-6DA2EF271DFA}">
      <dsp:nvSpPr>
        <dsp:cNvPr id="0" name=""/>
        <dsp:cNvSpPr/>
      </dsp:nvSpPr>
      <dsp:spPr>
        <a:xfrm>
          <a:off x="4181540" y="2436812"/>
          <a:ext cx="1987195" cy="144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105,000 visitors</a:t>
          </a:r>
        </a:p>
      </dsp:txBody>
      <dsp:txXfrm>
        <a:off x="4181540" y="2436812"/>
        <a:ext cx="1987195" cy="1442593"/>
      </dsp:txXfrm>
    </dsp:sp>
    <dsp:sp modelId="{7F507835-9A54-4DF0-98FD-39BAFC3721F9}">
      <dsp:nvSpPr>
        <dsp:cNvPr id="0" name=""/>
        <dsp:cNvSpPr/>
      </dsp:nvSpPr>
      <dsp:spPr>
        <a:xfrm>
          <a:off x="4181540" y="3879405"/>
          <a:ext cx="1987195" cy="506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2022</a:t>
          </a:r>
        </a:p>
      </dsp:txBody>
      <dsp:txXfrm>
        <a:off x="4181540" y="3879405"/>
        <a:ext cx="1987195" cy="506857"/>
      </dsp:txXfrm>
    </dsp:sp>
    <dsp:sp modelId="{10A137FA-84F5-4BDA-B29A-4322AB156A4B}">
      <dsp:nvSpPr>
        <dsp:cNvPr id="0" name=""/>
        <dsp:cNvSpPr/>
      </dsp:nvSpPr>
      <dsp:spPr>
        <a:xfrm>
          <a:off x="3936591" y="2436812"/>
          <a:ext cx="0" cy="144259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C3C21-9130-45A5-884F-793B557F069D}">
      <dsp:nvSpPr>
        <dsp:cNvPr id="0" name=""/>
        <dsp:cNvSpPr/>
      </dsp:nvSpPr>
      <dsp:spPr>
        <a:xfrm>
          <a:off x="3900980" y="2391195"/>
          <a:ext cx="88181" cy="91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7EB56-7B93-450E-99BF-96DE579C2BA6}">
      <dsp:nvSpPr>
        <dsp:cNvPr id="0" name=""/>
        <dsp:cNvSpPr/>
      </dsp:nvSpPr>
      <dsp:spPr>
        <a:xfrm>
          <a:off x="580958" y="1046509"/>
          <a:ext cx="620156" cy="6201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D5490-8E70-4479-B1B3-9BA1DA46A57E}">
      <dsp:nvSpPr>
        <dsp:cNvPr id="0" name=""/>
        <dsp:cNvSpPr/>
      </dsp:nvSpPr>
      <dsp:spPr>
        <a:xfrm>
          <a:off x="5099" y="1763773"/>
          <a:ext cx="1771875" cy="102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i="0" kern="1200"/>
            <a:t>Diversified </a:t>
          </a:r>
          <a:endParaRPr lang="en-US" sz="1400" kern="1200"/>
        </a:p>
      </dsp:txBody>
      <dsp:txXfrm>
        <a:off x="5099" y="1763773"/>
        <a:ext cx="1771875" cy="1023965"/>
      </dsp:txXfrm>
    </dsp:sp>
    <dsp:sp modelId="{978DB3AC-5857-44BA-8CF4-757CC4A12564}">
      <dsp:nvSpPr>
        <dsp:cNvPr id="0" name=""/>
        <dsp:cNvSpPr/>
      </dsp:nvSpPr>
      <dsp:spPr>
        <a:xfrm>
          <a:off x="5099" y="2832904"/>
          <a:ext cx="1771875" cy="471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DBCCC-F742-483A-81D0-B4047A9DCD84}">
      <dsp:nvSpPr>
        <dsp:cNvPr id="0" name=""/>
        <dsp:cNvSpPr/>
      </dsp:nvSpPr>
      <dsp:spPr>
        <a:xfrm>
          <a:off x="2662911" y="816338"/>
          <a:ext cx="620156" cy="6201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67DDC-C965-4904-8350-CB435E5D1631}">
      <dsp:nvSpPr>
        <dsp:cNvPr id="0" name=""/>
        <dsp:cNvSpPr/>
      </dsp:nvSpPr>
      <dsp:spPr>
        <a:xfrm>
          <a:off x="2087052" y="1553397"/>
          <a:ext cx="1771875" cy="102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i="0" kern="1200" dirty="0"/>
            <a:t>Build on what we have available – acres of hills and glens</a:t>
          </a:r>
          <a:endParaRPr lang="en-US" sz="1400" kern="1200" dirty="0"/>
        </a:p>
      </dsp:txBody>
      <dsp:txXfrm>
        <a:off x="2087052" y="1553397"/>
        <a:ext cx="1771875" cy="1023965"/>
      </dsp:txXfrm>
    </dsp:sp>
    <dsp:sp modelId="{8082430B-574B-4FFF-9152-6808C39A0866}">
      <dsp:nvSpPr>
        <dsp:cNvPr id="0" name=""/>
        <dsp:cNvSpPr/>
      </dsp:nvSpPr>
      <dsp:spPr>
        <a:xfrm>
          <a:off x="2050835" y="2270285"/>
          <a:ext cx="1771875" cy="903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dirty="0"/>
            <a:t>Adventure tourism 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dirty="0"/>
            <a:t>Bikes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dirty="0"/>
            <a:t>Hikes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Running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2050835" y="2270285"/>
        <a:ext cx="1771875" cy="903263"/>
      </dsp:txXfrm>
    </dsp:sp>
    <dsp:sp modelId="{2A0A43A5-D085-4F0D-BF60-836A03C294E5}">
      <dsp:nvSpPr>
        <dsp:cNvPr id="0" name=""/>
        <dsp:cNvSpPr/>
      </dsp:nvSpPr>
      <dsp:spPr>
        <a:xfrm>
          <a:off x="4744864" y="816338"/>
          <a:ext cx="620156" cy="6201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9D9AC-C18C-4860-825F-544EF2440A05}">
      <dsp:nvSpPr>
        <dsp:cNvPr id="0" name=""/>
        <dsp:cNvSpPr/>
      </dsp:nvSpPr>
      <dsp:spPr>
        <a:xfrm>
          <a:off x="4169005" y="1553397"/>
          <a:ext cx="1771875" cy="102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i="0" kern="1200"/>
            <a:t>Created new exhibition in the Castle </a:t>
          </a:r>
          <a:endParaRPr lang="en-US" sz="1400" kern="1200"/>
        </a:p>
      </dsp:txBody>
      <dsp:txXfrm>
        <a:off x="4169005" y="1553397"/>
        <a:ext cx="1771875" cy="1023965"/>
      </dsp:txXfrm>
    </dsp:sp>
    <dsp:sp modelId="{DD64E239-1441-4DA4-9EC2-13256CD2D0F6}">
      <dsp:nvSpPr>
        <dsp:cNvPr id="0" name=""/>
        <dsp:cNvSpPr/>
      </dsp:nvSpPr>
      <dsp:spPr>
        <a:xfrm>
          <a:off x="4169005" y="2631735"/>
          <a:ext cx="1771875" cy="903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9D43E-A95C-4218-9358-3D279336ACC2}">
      <dsp:nvSpPr>
        <dsp:cNvPr id="0" name=""/>
        <dsp:cNvSpPr/>
      </dsp:nvSpPr>
      <dsp:spPr>
        <a:xfrm>
          <a:off x="6826818" y="816338"/>
          <a:ext cx="620156" cy="6201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24373-BF5E-48CB-B754-DB4133F62958}">
      <dsp:nvSpPr>
        <dsp:cNvPr id="0" name=""/>
        <dsp:cNvSpPr/>
      </dsp:nvSpPr>
      <dsp:spPr>
        <a:xfrm>
          <a:off x="6250958" y="1553397"/>
          <a:ext cx="1771875" cy="102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i="0" kern="1200"/>
            <a:t>Launched Smartify App with audio tours now available in 4 languages dictated by our staff </a:t>
          </a:r>
          <a:endParaRPr lang="en-US" sz="1400" kern="1200"/>
        </a:p>
      </dsp:txBody>
      <dsp:txXfrm>
        <a:off x="6250958" y="1553397"/>
        <a:ext cx="1771875" cy="1023965"/>
      </dsp:txXfrm>
    </dsp:sp>
    <dsp:sp modelId="{C21F365E-2437-4358-BAEB-30B3036EE0F9}">
      <dsp:nvSpPr>
        <dsp:cNvPr id="0" name=""/>
        <dsp:cNvSpPr/>
      </dsp:nvSpPr>
      <dsp:spPr>
        <a:xfrm>
          <a:off x="6250958" y="2631735"/>
          <a:ext cx="1771875" cy="903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41AAD-C6C3-4029-857C-8F77B31FE4DE}">
      <dsp:nvSpPr>
        <dsp:cNvPr id="0" name=""/>
        <dsp:cNvSpPr/>
      </dsp:nvSpPr>
      <dsp:spPr>
        <a:xfrm>
          <a:off x="8908771" y="816338"/>
          <a:ext cx="620156" cy="6201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D6E75-8760-4A9A-ADAF-862D482E1123}">
      <dsp:nvSpPr>
        <dsp:cNvPr id="0" name=""/>
        <dsp:cNvSpPr/>
      </dsp:nvSpPr>
      <dsp:spPr>
        <a:xfrm>
          <a:off x="8332911" y="1553397"/>
          <a:ext cx="1771875" cy="102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i="0" kern="1200"/>
            <a:t>Rebranded and launched new website</a:t>
          </a:r>
          <a:endParaRPr lang="en-US" sz="1400" kern="1200"/>
        </a:p>
      </dsp:txBody>
      <dsp:txXfrm>
        <a:off x="8332911" y="1553397"/>
        <a:ext cx="1771875" cy="1023965"/>
      </dsp:txXfrm>
    </dsp:sp>
    <dsp:sp modelId="{00EF6A56-7E4C-4609-8DA5-3F7830BA50CF}">
      <dsp:nvSpPr>
        <dsp:cNvPr id="0" name=""/>
        <dsp:cNvSpPr/>
      </dsp:nvSpPr>
      <dsp:spPr>
        <a:xfrm>
          <a:off x="8332911" y="2631735"/>
          <a:ext cx="1771875" cy="903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48C6B-F6C5-47BC-AAEF-FB0DC3F6D7E2}">
      <dsp:nvSpPr>
        <dsp:cNvPr id="0" name=""/>
        <dsp:cNvSpPr/>
      </dsp:nvSpPr>
      <dsp:spPr>
        <a:xfrm>
          <a:off x="0" y="0"/>
          <a:ext cx="494888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3D2C0-6720-4899-A6E4-BF9A1DF40637}">
      <dsp:nvSpPr>
        <dsp:cNvPr id="0" name=""/>
        <dsp:cNvSpPr/>
      </dsp:nvSpPr>
      <dsp:spPr>
        <a:xfrm>
          <a:off x="0" y="0"/>
          <a:ext cx="494888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Sales mission – get back out seeing my customers, UKI, VS BDM, ITB, UK and Ireland show, VS show. </a:t>
          </a:r>
          <a:endParaRPr lang="en-US" sz="2100" kern="1200"/>
        </a:p>
      </dsp:txBody>
      <dsp:txXfrm>
        <a:off x="0" y="0"/>
        <a:ext cx="4948881" cy="1087834"/>
      </dsp:txXfrm>
    </dsp:sp>
    <dsp:sp modelId="{0A27E066-593D-4CDD-B019-6415C441D648}">
      <dsp:nvSpPr>
        <dsp:cNvPr id="0" name=""/>
        <dsp:cNvSpPr/>
      </dsp:nvSpPr>
      <dsp:spPr>
        <a:xfrm>
          <a:off x="0" y="1087834"/>
          <a:ext cx="494888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ADEDE0-54B2-4C07-94DF-EB45B37084AD}">
      <dsp:nvSpPr>
        <dsp:cNvPr id="0" name=""/>
        <dsp:cNvSpPr/>
      </dsp:nvSpPr>
      <dsp:spPr>
        <a:xfrm>
          <a:off x="0" y="1087834"/>
          <a:ext cx="494888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/>
            <a:t>Keep building on the new outdoor large scale events be centre of adventure tourism for Highland Perthshire. </a:t>
          </a:r>
          <a:endParaRPr lang="en-US" sz="2100" kern="1200" dirty="0"/>
        </a:p>
      </dsp:txBody>
      <dsp:txXfrm>
        <a:off x="0" y="1087834"/>
        <a:ext cx="4948881" cy="1087834"/>
      </dsp:txXfrm>
    </dsp:sp>
    <dsp:sp modelId="{25E34952-2A2E-4F40-B414-A7BF6D3E4C9D}">
      <dsp:nvSpPr>
        <dsp:cNvPr id="0" name=""/>
        <dsp:cNvSpPr/>
      </dsp:nvSpPr>
      <dsp:spPr>
        <a:xfrm>
          <a:off x="0" y="2175669"/>
          <a:ext cx="494888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2EDB20-717F-4FAE-8C39-CED6951EA787}">
      <dsp:nvSpPr>
        <dsp:cNvPr id="0" name=""/>
        <dsp:cNvSpPr/>
      </dsp:nvSpPr>
      <dsp:spPr>
        <a:xfrm>
          <a:off x="0" y="2175669"/>
          <a:ext cx="494888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 err="1"/>
            <a:t>Atholl</a:t>
          </a:r>
          <a:r>
            <a:rPr lang="en-GB" sz="2100" b="0" i="0" kern="1200" dirty="0"/>
            <a:t> Estates investing in – self catering property, regenerative farming, peat restoration, woodland creation.  </a:t>
          </a:r>
          <a:endParaRPr lang="en-US" sz="2100" kern="1200" dirty="0"/>
        </a:p>
      </dsp:txBody>
      <dsp:txXfrm>
        <a:off x="0" y="2175669"/>
        <a:ext cx="4948881" cy="1087834"/>
      </dsp:txXfrm>
    </dsp:sp>
    <dsp:sp modelId="{22DF1CF4-E2FB-45C7-A75E-803778F5F7A5}">
      <dsp:nvSpPr>
        <dsp:cNvPr id="0" name=""/>
        <dsp:cNvSpPr/>
      </dsp:nvSpPr>
      <dsp:spPr>
        <a:xfrm>
          <a:off x="0" y="3263503"/>
          <a:ext cx="494888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DC37F0-C2BA-45E4-BD3C-52034B2D6205}">
      <dsp:nvSpPr>
        <dsp:cNvPr id="0" name=""/>
        <dsp:cNvSpPr/>
      </dsp:nvSpPr>
      <dsp:spPr>
        <a:xfrm>
          <a:off x="0" y="3263503"/>
          <a:ext cx="494888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Filming </a:t>
          </a:r>
          <a:endParaRPr lang="en-US" sz="2100" kern="1200"/>
        </a:p>
      </dsp:txBody>
      <dsp:txXfrm>
        <a:off x="0" y="3263503"/>
        <a:ext cx="4948881" cy="1087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F672E-5540-4726-AB08-03E3FC8E9090}">
      <dsp:nvSpPr>
        <dsp:cNvPr id="0" name=""/>
        <dsp:cNvSpPr/>
      </dsp:nvSpPr>
      <dsp:spPr>
        <a:xfrm>
          <a:off x="0" y="122098"/>
          <a:ext cx="3159339" cy="189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Staffing levels and accommodation </a:t>
          </a:r>
          <a:endParaRPr lang="en-US" sz="2700" kern="1200"/>
        </a:p>
      </dsp:txBody>
      <dsp:txXfrm>
        <a:off x="0" y="122098"/>
        <a:ext cx="3159339" cy="1895603"/>
      </dsp:txXfrm>
    </dsp:sp>
    <dsp:sp modelId="{6C2B0BB1-8DCD-4BF3-94F8-426AE5C6DA2D}">
      <dsp:nvSpPr>
        <dsp:cNvPr id="0" name=""/>
        <dsp:cNvSpPr/>
      </dsp:nvSpPr>
      <dsp:spPr>
        <a:xfrm>
          <a:off x="3475273" y="122098"/>
          <a:ext cx="3159339" cy="189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Rise of energy prices </a:t>
          </a:r>
          <a:endParaRPr lang="en-US" sz="2700" kern="1200"/>
        </a:p>
      </dsp:txBody>
      <dsp:txXfrm>
        <a:off x="3475273" y="122098"/>
        <a:ext cx="3159339" cy="1895603"/>
      </dsp:txXfrm>
    </dsp:sp>
    <dsp:sp modelId="{FB026395-9D98-48B0-946F-17B3D1719597}">
      <dsp:nvSpPr>
        <dsp:cNvPr id="0" name=""/>
        <dsp:cNvSpPr/>
      </dsp:nvSpPr>
      <dsp:spPr>
        <a:xfrm>
          <a:off x="6950546" y="122098"/>
          <a:ext cx="3159339" cy="189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Cost of food and supply chain </a:t>
          </a:r>
          <a:endParaRPr lang="en-US" sz="2700" kern="1200" dirty="0"/>
        </a:p>
      </dsp:txBody>
      <dsp:txXfrm>
        <a:off x="6950546" y="122098"/>
        <a:ext cx="3159339" cy="1895603"/>
      </dsp:txXfrm>
    </dsp:sp>
    <dsp:sp modelId="{B7679C57-D851-4A92-A6AE-18A5028FB771}">
      <dsp:nvSpPr>
        <dsp:cNvPr id="0" name=""/>
        <dsp:cNvSpPr/>
      </dsp:nvSpPr>
      <dsp:spPr>
        <a:xfrm>
          <a:off x="0" y="2333635"/>
          <a:ext cx="3159339" cy="189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Cost of living crisis</a:t>
          </a:r>
          <a:endParaRPr lang="en-US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Value for money vs costs </a:t>
          </a:r>
          <a:endParaRPr lang="en-US" sz="2100" kern="1200"/>
        </a:p>
      </dsp:txBody>
      <dsp:txXfrm>
        <a:off x="0" y="2333635"/>
        <a:ext cx="3159339" cy="1895603"/>
      </dsp:txXfrm>
    </dsp:sp>
    <dsp:sp modelId="{8563D8BF-A16C-4416-BC1A-B968FA696F19}">
      <dsp:nvSpPr>
        <dsp:cNvPr id="0" name=""/>
        <dsp:cNvSpPr/>
      </dsp:nvSpPr>
      <dsp:spPr>
        <a:xfrm>
          <a:off x="3475273" y="2333635"/>
          <a:ext cx="3159339" cy="189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£ vs $ </a:t>
          </a:r>
          <a:endParaRPr lang="en-US" sz="2700" kern="1200"/>
        </a:p>
      </dsp:txBody>
      <dsp:txXfrm>
        <a:off x="3475273" y="2333635"/>
        <a:ext cx="3159339" cy="1895603"/>
      </dsp:txXfrm>
    </dsp:sp>
    <dsp:sp modelId="{A3FF481C-49F0-4ACF-B49D-4B189071F5C2}">
      <dsp:nvSpPr>
        <dsp:cNvPr id="0" name=""/>
        <dsp:cNvSpPr/>
      </dsp:nvSpPr>
      <dsp:spPr>
        <a:xfrm>
          <a:off x="6950546" y="2333635"/>
          <a:ext cx="3159339" cy="189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Booking windows vastly reduced so impossible to budget accordingly </a:t>
          </a:r>
          <a:endParaRPr lang="en-US" sz="2700" kern="1200"/>
        </a:p>
      </dsp:txBody>
      <dsp:txXfrm>
        <a:off x="6950546" y="2333635"/>
        <a:ext cx="3159339" cy="189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1E7F-E50A-1940-963A-9739B5F8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99" y="4429616"/>
            <a:ext cx="9144000" cy="1014544"/>
          </a:xfrm>
        </p:spPr>
        <p:txBody>
          <a:bodyPr anchor="b">
            <a:normAutofit/>
          </a:bodyPr>
          <a:lstStyle>
            <a:lvl1pPr algn="l">
              <a:defRPr sz="4000" b="0" i="0">
                <a:latin typeface="Juana Al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15051-A4EF-2844-AE3F-45FC3B41B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099" y="5444160"/>
            <a:ext cx="9144000" cy="55403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accent5"/>
                </a:solidFill>
                <a:latin typeface="NeueHaasGroteskText Pro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 large white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70448E2F-B297-4243-B26C-8186115CB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480"/>
            <a:ext cx="6705600" cy="3672625"/>
          </a:xfrm>
          <a:prstGeom prst="rect">
            <a:avLst/>
          </a:prstGeom>
        </p:spPr>
      </p:pic>
      <p:pic>
        <p:nvPicPr>
          <p:cNvPr id="10" name="Picture 9" descr="A picture containing indoor, window, room, furniture&#10;&#10;Description automatically generated">
            <a:extLst>
              <a:ext uri="{FF2B5EF4-FFF2-40B4-BE49-F238E27FC236}">
                <a16:creationId xmlns:a16="http://schemas.microsoft.com/office/drawing/2014/main" id="{8C4A63C2-5BC8-354E-A00D-F1573CA3A7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-21480"/>
            <a:ext cx="2743200" cy="1828800"/>
          </a:xfrm>
          <a:prstGeom prst="rect">
            <a:avLst/>
          </a:prstGeom>
        </p:spPr>
      </p:pic>
      <p:pic>
        <p:nvPicPr>
          <p:cNvPr id="15" name="Picture 14" descr="A room with chairs and a fireplace&#10;&#10;Description automatically generated with low confidence">
            <a:extLst>
              <a:ext uri="{FF2B5EF4-FFF2-40B4-BE49-F238E27FC236}">
                <a16:creationId xmlns:a16="http://schemas.microsoft.com/office/drawing/2014/main" id="{07A957F9-2B2C-9841-9B7B-83C61BAA03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1806753"/>
            <a:ext cx="2743200" cy="1829367"/>
          </a:xfrm>
          <a:prstGeom prst="rect">
            <a:avLst/>
          </a:prstGeom>
        </p:spPr>
      </p:pic>
      <p:pic>
        <p:nvPicPr>
          <p:cNvPr id="17" name="Picture 16" descr="A picture containing tree, outdoor, grass, sky&#10;&#10;Description automatically generated">
            <a:extLst>
              <a:ext uri="{FF2B5EF4-FFF2-40B4-BE49-F238E27FC236}">
                <a16:creationId xmlns:a16="http://schemas.microsoft.com/office/drawing/2014/main" id="{CFFD8943-09C1-0B44-AADC-7C4E5FB72A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-37072"/>
            <a:ext cx="2743200" cy="1828800"/>
          </a:xfrm>
          <a:prstGeom prst="rect">
            <a:avLst/>
          </a:prstGeom>
        </p:spPr>
      </p:pic>
      <p:pic>
        <p:nvPicPr>
          <p:cNvPr id="19" name="Picture 18" descr="A statue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A7FBBB90-1B9E-184B-8825-475D0BF88F5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822345"/>
            <a:ext cx="2743200" cy="1828800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3D884EE2-801E-6D40-A01E-D50AE709F5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82" y="337470"/>
            <a:ext cx="1538245" cy="107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6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C6B1-0735-3F42-8EA7-311EACA4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Juana Al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28918-A283-5049-8509-CA7EEEB5D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93261"/>
          </a:xfrm>
        </p:spPr>
        <p:txBody>
          <a:bodyPr vert="eaVert"/>
          <a:lstStyle>
            <a:lvl1pPr>
              <a:defRPr b="0" i="0">
                <a:latin typeface="NeueHaasGroteskText Pro" panose="020B0504020202020204" pitchFamily="34" charset="77"/>
              </a:defRPr>
            </a:lvl1pPr>
            <a:lvl2pPr>
              <a:defRPr b="0" i="0">
                <a:latin typeface="NeueHaasGroteskText Pro" panose="020B0504020202020204" pitchFamily="34" charset="77"/>
              </a:defRPr>
            </a:lvl2pPr>
            <a:lvl3pPr>
              <a:defRPr b="0" i="0">
                <a:latin typeface="NeueHaasGroteskText Pro" panose="020B0504020202020204" pitchFamily="34" charset="77"/>
              </a:defRPr>
            </a:lvl3pPr>
            <a:lvl4pPr>
              <a:defRPr b="0" i="0">
                <a:latin typeface="NeueHaasGroteskText Pro" panose="020B0504020202020204" pitchFamily="34" charset="77"/>
              </a:defRPr>
            </a:lvl4pPr>
            <a:lvl5pPr>
              <a:defRPr b="0" i="0"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7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E1C54-4757-7847-B30C-731FB0F43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6875"/>
          </a:xfrm>
        </p:spPr>
        <p:txBody>
          <a:bodyPr vert="eaVert"/>
          <a:lstStyle>
            <a:lvl1pPr>
              <a:defRPr b="0" i="0">
                <a:latin typeface="Juana Al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24AC8-7552-BF49-BCE0-639747DDD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46875"/>
          </a:xfrm>
        </p:spPr>
        <p:txBody>
          <a:bodyPr vert="eaVert"/>
          <a:lstStyle>
            <a:lvl1pPr>
              <a:defRPr b="0" i="0">
                <a:latin typeface="NeueHaasGroteskText Pro" panose="020B0504020202020204" pitchFamily="34" charset="77"/>
              </a:defRPr>
            </a:lvl1pPr>
            <a:lvl2pPr>
              <a:defRPr b="0" i="0">
                <a:latin typeface="NeueHaasGroteskText Pro" panose="020B0504020202020204" pitchFamily="34" charset="77"/>
              </a:defRPr>
            </a:lvl2pPr>
            <a:lvl3pPr>
              <a:defRPr b="0" i="0">
                <a:latin typeface="NeueHaasGroteskText Pro" panose="020B0504020202020204" pitchFamily="34" charset="77"/>
              </a:defRPr>
            </a:lvl3pPr>
            <a:lvl4pPr>
              <a:defRPr b="0" i="0">
                <a:latin typeface="NeueHaasGroteskText Pro" panose="020B0504020202020204" pitchFamily="34" charset="77"/>
              </a:defRPr>
            </a:lvl4pPr>
            <a:lvl5pPr>
              <a:defRPr b="0" i="0"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21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6A10-1E02-CA47-9F26-22393B11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09885" cy="1325563"/>
          </a:xfrm>
        </p:spPr>
        <p:txBody>
          <a:bodyPr/>
          <a:lstStyle>
            <a:lvl1pPr>
              <a:defRPr b="0" i="0">
                <a:latin typeface="Juana Al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0CB29-C274-8B45-8833-223E6D0F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09886" cy="4351338"/>
          </a:xfrm>
        </p:spPr>
        <p:txBody>
          <a:bodyPr/>
          <a:lstStyle>
            <a:lvl1pPr>
              <a:defRPr b="0" i="0">
                <a:latin typeface="NeueHaasGroteskText Pro" panose="020B0504020202020204" pitchFamily="34" charset="77"/>
              </a:defRPr>
            </a:lvl1pPr>
            <a:lvl2pPr>
              <a:defRPr b="0" i="0">
                <a:latin typeface="NeueHaasGroteskText Pro" panose="020B0504020202020204" pitchFamily="34" charset="77"/>
              </a:defRPr>
            </a:lvl2pPr>
            <a:lvl3pPr>
              <a:defRPr b="0" i="0">
                <a:latin typeface="NeueHaasGroteskText Pro" panose="020B0504020202020204" pitchFamily="34" charset="77"/>
              </a:defRPr>
            </a:lvl3pPr>
            <a:lvl4pPr>
              <a:defRPr b="0" i="0">
                <a:latin typeface="NeueHaasGroteskText Pro" panose="020B0504020202020204" pitchFamily="34" charset="77"/>
              </a:defRPr>
            </a:lvl4pPr>
            <a:lvl5pPr>
              <a:defRPr b="0" i="0"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5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2BF32-B736-0B4F-87DD-42945299E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86" y="2061837"/>
            <a:ext cx="9144000" cy="1014544"/>
          </a:xfrm>
        </p:spPr>
        <p:txBody>
          <a:bodyPr anchor="b">
            <a:normAutofit/>
          </a:bodyPr>
          <a:lstStyle>
            <a:lvl1pPr algn="l">
              <a:defRPr sz="4000" b="0" i="0">
                <a:latin typeface="Juana Al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13A3D4-451B-144D-97A3-D0E390CD8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386" y="3076381"/>
            <a:ext cx="9144000" cy="55403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accent5"/>
                </a:solidFill>
                <a:latin typeface="NeueHaasGroteskText Pro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A large white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E9312087-3202-114B-AE75-BDC4A5929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4"/>
          <a:stretch/>
        </p:blipFill>
        <p:spPr>
          <a:xfrm>
            <a:off x="-86497" y="4154557"/>
            <a:ext cx="8233716" cy="2718886"/>
          </a:xfrm>
          <a:prstGeom prst="rect">
            <a:avLst/>
          </a:prstGeom>
        </p:spPr>
      </p:pic>
      <p:pic>
        <p:nvPicPr>
          <p:cNvPr id="10" name="Picture 9" descr="A picture containing indoor, window, room, furniture&#10;&#10;Description automatically generated">
            <a:extLst>
              <a:ext uri="{FF2B5EF4-FFF2-40B4-BE49-F238E27FC236}">
                <a16:creationId xmlns:a16="http://schemas.microsoft.com/office/drawing/2014/main" id="{C2F852CF-C081-AA48-88CD-DE36B231A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221" y="4145621"/>
            <a:ext cx="2022389" cy="1348259"/>
          </a:xfrm>
          <a:prstGeom prst="rect">
            <a:avLst/>
          </a:prstGeom>
        </p:spPr>
      </p:pic>
      <p:pic>
        <p:nvPicPr>
          <p:cNvPr id="11" name="Picture 10" descr="A room with chairs and a fireplace&#10;&#10;Description automatically generated with low confidence">
            <a:extLst>
              <a:ext uri="{FF2B5EF4-FFF2-40B4-BE49-F238E27FC236}">
                <a16:creationId xmlns:a16="http://schemas.microsoft.com/office/drawing/2014/main" id="{B67F696E-45A5-C348-9EAE-0FFD07FADB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610" y="5494298"/>
            <a:ext cx="2022389" cy="1348677"/>
          </a:xfrm>
          <a:prstGeom prst="rect">
            <a:avLst/>
          </a:prstGeom>
        </p:spPr>
      </p:pic>
      <p:pic>
        <p:nvPicPr>
          <p:cNvPr id="12" name="Picture 11" descr="A picture containing tree, outdoor, grass, sky&#10;&#10;Description automatically generated">
            <a:extLst>
              <a:ext uri="{FF2B5EF4-FFF2-40B4-BE49-F238E27FC236}">
                <a16:creationId xmlns:a16="http://schemas.microsoft.com/office/drawing/2014/main" id="{6783E910-CBF1-3240-A315-34882BB6F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610" y="4146039"/>
            <a:ext cx="2022389" cy="1348259"/>
          </a:xfrm>
          <a:prstGeom prst="rect">
            <a:avLst/>
          </a:prstGeom>
        </p:spPr>
      </p:pic>
      <p:pic>
        <p:nvPicPr>
          <p:cNvPr id="13" name="Picture 12" descr="A statue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099EFAE4-4FEB-A940-8483-9624D190E1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220" y="5509741"/>
            <a:ext cx="2022389" cy="1348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FA6D69-E24B-6744-9DAD-AD355462282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86" y="514761"/>
            <a:ext cx="655149" cy="6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095B-4BFB-C84B-BD7E-61F42866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82881" cy="1325563"/>
          </a:xfrm>
        </p:spPr>
        <p:txBody>
          <a:bodyPr/>
          <a:lstStyle>
            <a:lvl1pPr>
              <a:defRPr b="0" i="0">
                <a:latin typeface="Juana Al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FC3B8-6FB4-A442-86BD-157983158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 b="0" i="0">
                <a:latin typeface="NeueHaasGroteskText Pro" panose="020B0504020202020204" pitchFamily="34" charset="77"/>
              </a:defRPr>
            </a:lvl1pPr>
            <a:lvl2pPr>
              <a:defRPr b="0" i="0">
                <a:latin typeface="NeueHaasGroteskText Pro" panose="020B0504020202020204" pitchFamily="34" charset="77"/>
              </a:defRPr>
            </a:lvl2pPr>
            <a:lvl3pPr>
              <a:defRPr b="0" i="0">
                <a:latin typeface="NeueHaasGroteskText Pro" panose="020B0504020202020204" pitchFamily="34" charset="77"/>
              </a:defRPr>
            </a:lvl3pPr>
            <a:lvl4pPr>
              <a:defRPr b="0" i="0">
                <a:latin typeface="NeueHaasGroteskText Pro" panose="020B0504020202020204" pitchFamily="34" charset="77"/>
              </a:defRPr>
            </a:lvl4pPr>
            <a:lvl5pPr>
              <a:defRPr b="0" i="0"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AED2D-480C-EA4F-AD3F-4DD259552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48881" cy="4351338"/>
          </a:xfrm>
        </p:spPr>
        <p:txBody>
          <a:bodyPr/>
          <a:lstStyle>
            <a:lvl1pPr>
              <a:defRPr sz="2400" b="0" i="0">
                <a:latin typeface="NeueHaasGroteskText Pro" panose="020B0504020202020204" pitchFamily="34" charset="77"/>
              </a:defRPr>
            </a:lvl1pPr>
            <a:lvl2pPr>
              <a:defRPr b="0" i="0">
                <a:latin typeface="NeueHaasGroteskText Pro" panose="020B0504020202020204" pitchFamily="34" charset="77"/>
              </a:defRPr>
            </a:lvl2pPr>
            <a:lvl3pPr>
              <a:defRPr b="0" i="0">
                <a:latin typeface="NeueHaasGroteskText Pro" panose="020B0504020202020204" pitchFamily="34" charset="77"/>
              </a:defRPr>
            </a:lvl3pPr>
            <a:lvl4pPr>
              <a:defRPr b="0" i="0">
                <a:latin typeface="NeueHaasGroteskText Pro" panose="020B0504020202020204" pitchFamily="34" charset="77"/>
              </a:defRPr>
            </a:lvl4pPr>
            <a:lvl5pPr>
              <a:defRPr b="0" i="0"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8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F526-FE41-7840-B485-397CB708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256580" cy="1325563"/>
          </a:xfrm>
        </p:spPr>
        <p:txBody>
          <a:bodyPr/>
          <a:lstStyle>
            <a:lvl1pPr>
              <a:defRPr b="0" i="0">
                <a:latin typeface="Juana Al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2E31F-60DE-2A40-B469-5BEE856E5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Juana Al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90CF-318A-834D-B205-7C36BAE75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 b="0" i="0">
                <a:latin typeface="NeueHaasGroteskText Pro" panose="020B0504020202020204" pitchFamily="34" charset="77"/>
              </a:defRPr>
            </a:lvl1pPr>
            <a:lvl2pPr>
              <a:defRPr b="0" i="0">
                <a:latin typeface="NeueHaasGroteskText Pro" panose="020B0504020202020204" pitchFamily="34" charset="77"/>
              </a:defRPr>
            </a:lvl2pPr>
            <a:lvl3pPr>
              <a:defRPr b="0" i="0">
                <a:latin typeface="NeueHaasGroteskText Pro" panose="020B0504020202020204" pitchFamily="34" charset="77"/>
              </a:defRPr>
            </a:lvl3pPr>
            <a:lvl4pPr>
              <a:defRPr b="0" i="0">
                <a:latin typeface="NeueHaasGroteskText Pro" panose="020B0504020202020204" pitchFamily="34" charset="77"/>
              </a:defRPr>
            </a:lvl4pPr>
            <a:lvl5pPr>
              <a:defRPr b="0" i="0"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D2BC1-3B7E-A749-8E4E-3C2E84E0D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2416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Juana Al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BEF69-24BE-3D48-AEEF-EA23AF253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24168" cy="3684588"/>
          </a:xfrm>
        </p:spPr>
        <p:txBody>
          <a:bodyPr/>
          <a:lstStyle>
            <a:lvl1pPr>
              <a:defRPr sz="2400" b="0" i="0">
                <a:latin typeface="NeueHaasGroteskText Pro" panose="020B0504020202020204" pitchFamily="34" charset="77"/>
              </a:defRPr>
            </a:lvl1pPr>
            <a:lvl2pPr>
              <a:defRPr b="0" i="0">
                <a:latin typeface="NeueHaasGroteskText Pro" panose="020B0504020202020204" pitchFamily="34" charset="77"/>
              </a:defRPr>
            </a:lvl2pPr>
            <a:lvl3pPr>
              <a:defRPr b="0" i="0">
                <a:latin typeface="NeueHaasGroteskText Pro" panose="020B0504020202020204" pitchFamily="34" charset="77"/>
              </a:defRPr>
            </a:lvl3pPr>
            <a:lvl4pPr>
              <a:defRPr b="0" i="0">
                <a:latin typeface="NeueHaasGroteskText Pro" panose="020B0504020202020204" pitchFamily="34" charset="77"/>
              </a:defRPr>
            </a:lvl4pPr>
            <a:lvl5pPr>
              <a:defRPr b="0" i="0"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5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BB68-DE48-E948-9E0A-6207E972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Juana Al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7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32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4F3B-1AC1-6A40-9987-CF2EDB76C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Juana Al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4E5A-5A14-7141-8724-10BF5AD8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NeueHaasGroteskText Pro" panose="020B0504020202020204" pitchFamily="34" charset="77"/>
              </a:defRPr>
            </a:lvl1pPr>
            <a:lvl2pPr>
              <a:defRPr sz="2800" b="0" i="0">
                <a:latin typeface="NeueHaasGroteskText Pro" panose="020B0504020202020204" pitchFamily="34" charset="77"/>
              </a:defRPr>
            </a:lvl2pPr>
            <a:lvl3pPr>
              <a:defRPr sz="2400" b="0" i="0">
                <a:latin typeface="NeueHaasGroteskText Pro" panose="020B0504020202020204" pitchFamily="34" charset="77"/>
              </a:defRPr>
            </a:lvl3pPr>
            <a:lvl4pPr>
              <a:defRPr sz="2000" b="0" i="0">
                <a:latin typeface="NeueHaasGroteskText Pro" panose="020B0504020202020204" pitchFamily="34" charset="77"/>
              </a:defRPr>
            </a:lvl4pPr>
            <a:lvl5pPr>
              <a:defRPr sz="2000" b="0" i="0">
                <a:latin typeface="NeueHaasGroteskText Pro" panose="020B0504020202020204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839E3-F957-FA43-A5D9-A59068C85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NeueHaasGroteskTex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25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34E8-7007-1F40-8532-3FFA06CE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Juana Al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93319-04FD-A14F-B235-36B0EEF0E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NeueHaasGroteskText Pro" panose="020B0504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FEA60-2275-2B43-8109-E20660CE7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NeueHaasGroteskTex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813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31D4F-8D33-5E47-BBE5-89B3F11F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EF22C-75B0-1E41-8333-315A42092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E6F90-8E05-564A-AB15-96F84C3E18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6012000"/>
            <a:ext cx="655149" cy="6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52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Juana Al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35D8-F7A1-D847-B389-F18D7ADB4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98" y="4429616"/>
            <a:ext cx="9789851" cy="101454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Atholl</a:t>
            </a:r>
            <a:r>
              <a:rPr lang="en-US" dirty="0"/>
              <a:t> Estates – Post pandemic and into the future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8881A-75BA-B74D-AC49-2DF224886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Julia Sim – Head of Sales </a:t>
            </a:r>
          </a:p>
        </p:txBody>
      </p:sp>
    </p:spTree>
    <p:extLst>
      <p:ext uri="{BB962C8B-B14F-4D97-AF65-F5344CB8AC3E}">
        <p14:creationId xmlns:p14="http://schemas.microsoft.com/office/powerpoint/2010/main" val="89948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D7A4-2289-2723-8096-C2BFC492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Filming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C134A-4995-B7A1-C613-08D3EEE62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Perfect Pitch </a:t>
            </a:r>
          </a:p>
        </p:txBody>
      </p:sp>
      <p:pic>
        <p:nvPicPr>
          <p:cNvPr id="8" name="Content Placeholder 7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F80725B8-A7F7-FD10-6852-ED01496AB2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505075"/>
            <a:ext cx="4664719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32AED-352A-0A6E-99A0-54F470439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Annika </a:t>
            </a:r>
          </a:p>
        </p:txBody>
      </p:sp>
      <p:pic>
        <p:nvPicPr>
          <p:cNvPr id="10" name="Content Placeholder 9" descr="A group of people in a garden&#10;&#10;Description automatically generated with medium confidence">
            <a:extLst>
              <a:ext uri="{FF2B5EF4-FFF2-40B4-BE49-F238E27FC236}">
                <a16:creationId xmlns:a16="http://schemas.microsoft.com/office/drawing/2014/main" id="{7306BF80-9ADC-3351-D759-00E5833783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4427" y="2505075"/>
            <a:ext cx="4711793" cy="3684588"/>
          </a:xfrm>
        </p:spPr>
      </p:pic>
    </p:spTree>
    <p:extLst>
      <p:ext uri="{BB962C8B-B14F-4D97-AF65-F5344CB8AC3E}">
        <p14:creationId xmlns:p14="http://schemas.microsoft.com/office/powerpoint/2010/main" val="425653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0ACF-CCCE-8A60-14B4-C39B74BF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Finally… Naked, alone and trying to get home! </a:t>
            </a:r>
          </a:p>
        </p:txBody>
      </p:sp>
      <p:pic>
        <p:nvPicPr>
          <p:cNvPr id="5" name="Content Placeholder 4" descr="A group of people walking on a hill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A559733-1595-45F1-BA64-8E45611D8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3728"/>
            <a:ext cx="10109200" cy="3715131"/>
          </a:xfrm>
        </p:spPr>
      </p:pic>
    </p:spTree>
    <p:extLst>
      <p:ext uri="{BB962C8B-B14F-4D97-AF65-F5344CB8AC3E}">
        <p14:creationId xmlns:p14="http://schemas.microsoft.com/office/powerpoint/2010/main" val="36933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D25BC2-C20E-9680-17DD-B785997C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GB" dirty="0"/>
              <a:t>History of </a:t>
            </a:r>
            <a:r>
              <a:rPr lang="en-GB" dirty="0" err="1"/>
              <a:t>Atholl</a:t>
            </a:r>
            <a:r>
              <a:rPr lang="en-GB" dirty="0"/>
              <a:t>  	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64C4B47-4804-3DDA-5587-EEB8470A4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06886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snowy landscape with mountains in the background">
            <a:extLst>
              <a:ext uri="{FF2B5EF4-FFF2-40B4-BE49-F238E27FC236}">
                <a16:creationId xmlns:a16="http://schemas.microsoft.com/office/drawing/2014/main" id="{262E638B-BA55-7C8F-C5D8-61BA57041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555906"/>
            <a:ext cx="4326700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2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3F2C-CE9D-A188-4B8E-37644FBA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GB" dirty="0"/>
              <a:t>2019-2022 the story so far!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798A7C8-8DE5-1DA7-FF42-0163C2F32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70972"/>
          </a:xfrm>
        </p:spPr>
        <p:txBody>
          <a:bodyPr>
            <a:normAutofit/>
          </a:bodyPr>
          <a:lstStyle/>
          <a:p>
            <a:r>
              <a:rPr lang="en-US" dirty="0"/>
              <a:t>2019 – booming groups and travel trade, emerging markets from Australia, UAE, Canada and South America </a:t>
            </a:r>
          </a:p>
          <a:p>
            <a:endParaRPr lang="en-US" dirty="0"/>
          </a:p>
          <a:p>
            <a:r>
              <a:rPr lang="en-US" dirty="0"/>
              <a:t>2020 – don’t even! </a:t>
            </a:r>
          </a:p>
          <a:p>
            <a:endParaRPr lang="en-US" dirty="0"/>
          </a:p>
          <a:p>
            <a:r>
              <a:rPr lang="en-US" dirty="0"/>
              <a:t>2021 – UK domestic market opened but very slow to recover</a:t>
            </a:r>
          </a:p>
          <a:p>
            <a:endParaRPr lang="en-US" dirty="0"/>
          </a:p>
          <a:p>
            <a:r>
              <a:rPr lang="en-US" dirty="0"/>
              <a:t>2022 – Slow start but travel corridors opened from US which brough late surge in </a:t>
            </a:r>
            <a:r>
              <a:rPr lang="en-US" dirty="0" err="1"/>
              <a:t>travellers</a:t>
            </a:r>
            <a:r>
              <a:rPr lang="en-US" dirty="0"/>
              <a:t> from  late July onwards, European market slower to return, especially Germany.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6716629-8C7A-C9A3-A356-4A271A30B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66755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04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39841-C8A3-14C6-E2CE-239865D3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09885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How have we reacted?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2867F4-D91F-BD0B-4D1D-155E49206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680297"/>
              </p:ext>
            </p:extLst>
          </p:nvPr>
        </p:nvGraphicFramePr>
        <p:xfrm>
          <a:off x="838200" y="1825625"/>
          <a:ext cx="101098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199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A182-4149-4783-152A-DC70FA2A3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82881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Going forward…	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6B2E358-2CB8-CDF5-0202-D0CFDE7CD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say its going to take until 2025 to see us back to where we were in 2019 so what are we doing to try and accelerate this process?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31103AE-91F4-2E83-71B7-D8C0A51B0E9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19493"/>
              </p:ext>
            </p:extLst>
          </p:nvPr>
        </p:nvGraphicFramePr>
        <p:xfrm>
          <a:off x="6172200" y="1825625"/>
          <a:ext cx="494888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37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D85C-CEAD-E32A-B683-3292FF78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09885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Major headaches ahead…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2D0D2D-35A5-8FEF-77E8-EA06CDC8D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281641"/>
              </p:ext>
            </p:extLst>
          </p:nvPr>
        </p:nvGraphicFramePr>
        <p:xfrm>
          <a:off x="838200" y="1825625"/>
          <a:ext cx="101098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79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8822-396B-7EFD-DCC7-6941BF33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Glen </a:t>
            </a:r>
            <a:r>
              <a:rPr lang="en-GB" dirty="0" err="1"/>
              <a:t>Glack</a:t>
            </a:r>
            <a:r>
              <a:rPr lang="en-GB" dirty="0"/>
              <a:t> development Dunkeld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1638A-0D8A-1E0C-9216-68E19EDE4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6204"/>
            <a:ext cx="5157787" cy="918871"/>
          </a:xfrm>
        </p:spPr>
        <p:txBody>
          <a:bodyPr>
            <a:normAutofit/>
          </a:bodyPr>
          <a:lstStyle/>
          <a:p>
            <a:r>
              <a:rPr lang="en-GB" dirty="0"/>
              <a:t>Eco, luxury, secluded   </a:t>
            </a:r>
          </a:p>
        </p:txBody>
      </p:sp>
      <p:pic>
        <p:nvPicPr>
          <p:cNvPr id="9" name="Content Placeholder 8" descr="A picture containing tree, plant, outdoor, conifer&#10;&#10;Description automatically generated">
            <a:extLst>
              <a:ext uri="{FF2B5EF4-FFF2-40B4-BE49-F238E27FC236}">
                <a16:creationId xmlns:a16="http://schemas.microsoft.com/office/drawing/2014/main" id="{2845235F-0EA4-1350-F243-B715A6C131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1053" y="2505075"/>
            <a:ext cx="4359351" cy="36845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66C57C-3BDE-D9B4-0703-988991D65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dirty="0"/>
              <a:t>1 and 2 bedroom lodges </a:t>
            </a:r>
          </a:p>
        </p:txBody>
      </p:sp>
      <p:pic>
        <p:nvPicPr>
          <p:cNvPr id="11" name="Content Placeholder 10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5BA78679-2238-02BD-995A-E0B725F04A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86196" y="2505075"/>
            <a:ext cx="4910172" cy="3684588"/>
          </a:xfrm>
        </p:spPr>
      </p:pic>
    </p:spTree>
    <p:extLst>
      <p:ext uri="{BB962C8B-B14F-4D97-AF65-F5344CB8AC3E}">
        <p14:creationId xmlns:p14="http://schemas.microsoft.com/office/powerpoint/2010/main" val="278665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4F333-AEF6-856C-E22F-E5099A49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Opens May 2023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D180A-51D0-D424-9476-F1DFF0C2F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Cosy and inviting </a:t>
            </a:r>
          </a:p>
        </p:txBody>
      </p:sp>
      <p:pic>
        <p:nvPicPr>
          <p:cNvPr id="8" name="Content Placeholder 7" descr="A picture containing tree&#10;&#10;Description automatically generated">
            <a:extLst>
              <a:ext uri="{FF2B5EF4-FFF2-40B4-BE49-F238E27FC236}">
                <a16:creationId xmlns:a16="http://schemas.microsoft.com/office/drawing/2014/main" id="{CEA216F3-D2EA-89BA-1D15-6D640AF4CA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505075"/>
            <a:ext cx="518001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07AE9-0D75-0633-A0D2-A41DD9286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Warm and simple </a:t>
            </a:r>
          </a:p>
        </p:txBody>
      </p:sp>
      <p:pic>
        <p:nvPicPr>
          <p:cNvPr id="12" name="Content Placeholder 11" descr="A living room with a couch and a table&#10;&#10;Description automatically generated with low confidence">
            <a:extLst>
              <a:ext uri="{FF2B5EF4-FFF2-40B4-BE49-F238E27FC236}">
                <a16:creationId xmlns:a16="http://schemas.microsoft.com/office/drawing/2014/main" id="{D6D0825D-18E6-F256-7269-56D9BC18014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505074"/>
            <a:ext cx="4924425" cy="3684587"/>
          </a:xfrm>
        </p:spPr>
      </p:pic>
    </p:spTree>
    <p:extLst>
      <p:ext uri="{BB962C8B-B14F-4D97-AF65-F5344CB8AC3E}">
        <p14:creationId xmlns:p14="http://schemas.microsoft.com/office/powerpoint/2010/main" val="233254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F1A2-B985-035C-FAEF-950FE345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finish on a fun note!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ACB94-B9A5-F5E6-9ECC-CD634D6ED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 Wars </a:t>
            </a:r>
          </a:p>
        </p:txBody>
      </p:sp>
      <p:pic>
        <p:nvPicPr>
          <p:cNvPr id="8" name="Content Placeholder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C2A3CEDE-EFE6-27AA-62AB-CD0E71249F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3731" y="2505075"/>
            <a:ext cx="4086808" cy="389646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5D6F8-9728-F4D1-77E0-FE9CCE904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01084" y="1681163"/>
            <a:ext cx="5195284" cy="823912"/>
          </a:xfrm>
        </p:spPr>
        <p:txBody>
          <a:bodyPr/>
          <a:lstStyle/>
          <a:p>
            <a:r>
              <a:rPr lang="en-GB" dirty="0"/>
              <a:t>Top Gear  </a:t>
            </a:r>
          </a:p>
        </p:txBody>
      </p:sp>
      <p:pic>
        <p:nvPicPr>
          <p:cNvPr id="10" name="Content Placeholder 9" descr="A group of people standing next to a green truck&#10;&#10;Description automatically generated with medium confidence">
            <a:extLst>
              <a:ext uri="{FF2B5EF4-FFF2-40B4-BE49-F238E27FC236}">
                <a16:creationId xmlns:a16="http://schemas.microsoft.com/office/drawing/2014/main" id="{7FDA5A83-F695-697F-764D-AAA2854E15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01084" y="2505074"/>
            <a:ext cx="5195284" cy="3896463"/>
          </a:xfrm>
        </p:spPr>
      </p:pic>
    </p:spTree>
    <p:extLst>
      <p:ext uri="{BB962C8B-B14F-4D97-AF65-F5344CB8AC3E}">
        <p14:creationId xmlns:p14="http://schemas.microsoft.com/office/powerpoint/2010/main" val="1134502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holl Estates">
      <a:dk1>
        <a:srgbClr val="333F48"/>
      </a:dk1>
      <a:lt1>
        <a:srgbClr val="FFFDF8"/>
      </a:lt1>
      <a:dk2>
        <a:srgbClr val="5B6770"/>
      </a:dk2>
      <a:lt2>
        <a:srgbClr val="FFFFFF"/>
      </a:lt2>
      <a:accent1>
        <a:srgbClr val="8C8279"/>
      </a:accent1>
      <a:accent2>
        <a:srgbClr val="C5B9AC"/>
      </a:accent2>
      <a:accent3>
        <a:srgbClr val="93A596"/>
      </a:accent3>
      <a:accent4>
        <a:srgbClr val="5E7461"/>
      </a:accent4>
      <a:accent5>
        <a:srgbClr val="B0AA7E"/>
      </a:accent5>
      <a:accent6>
        <a:srgbClr val="5B6770"/>
      </a:accent6>
      <a:hlink>
        <a:srgbClr val="B0AA7E"/>
      </a:hlink>
      <a:folHlink>
        <a:srgbClr val="B0AA7E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ir Castle  Gardens  -  Read-Only" id="{4AB41FE2-BD57-4A6C-B589-26041DF6EBE3}" vid="{48171B14-A322-4167-A946-37A84BBED4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5220D988FFA4892291B4CD4D433A6" ma:contentTypeVersion="16" ma:contentTypeDescription="Create a new document." ma:contentTypeScope="" ma:versionID="f9fba039bca7a4d2665e51ae914a5d5c">
  <xsd:schema xmlns:xsd="http://www.w3.org/2001/XMLSchema" xmlns:xs="http://www.w3.org/2001/XMLSchema" xmlns:p="http://schemas.microsoft.com/office/2006/metadata/properties" xmlns:ns1="http://schemas.microsoft.com/sharepoint/v3" xmlns:ns2="807b5915-ad54-496d-b8d9-be857265b81f" xmlns:ns3="404966b7-63eb-4201-9f32-0fd1077bb09e" targetNamespace="http://schemas.microsoft.com/office/2006/metadata/properties" ma:root="true" ma:fieldsID="dfaa3163b3fe49004f61991d8d263081" ns1:_="" ns2:_="" ns3:_="">
    <xsd:import namespace="http://schemas.microsoft.com/sharepoint/v3"/>
    <xsd:import namespace="807b5915-ad54-496d-b8d9-be857265b81f"/>
    <xsd:import namespace="404966b7-63eb-4201-9f32-0fd1077bb0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b5915-ad54-496d-b8d9-be857265b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966b7-63eb-4201-9f32-0fd1077bb0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4A44F2-4348-483D-B9F1-7C06879B71A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FAEB575-D875-4B1E-A5C4-69FFCD6D61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CF74CD-FFD2-4259-85AD-B63A2E40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7b5915-ad54-496d-b8d9-be857265b81f"/>
    <ds:schemaRef ds:uri="404966b7-63eb-4201-9f32-0fd1077bb0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Perthshire talks tourism</Template>
  <TotalTime>171</TotalTime>
  <Words>365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Juana Alt</vt:lpstr>
      <vt:lpstr>NeueHaasGroteskText Pro</vt:lpstr>
      <vt:lpstr>Office Theme</vt:lpstr>
      <vt:lpstr>Atholl Estates – Post pandemic and into the future </vt:lpstr>
      <vt:lpstr>History of Atholl   </vt:lpstr>
      <vt:lpstr>2019-2022 the story so far! </vt:lpstr>
      <vt:lpstr>How have we reacted?</vt:lpstr>
      <vt:lpstr>Going forward… </vt:lpstr>
      <vt:lpstr>Major headaches ahead…</vt:lpstr>
      <vt:lpstr>Glen Glack development Dunkeld </vt:lpstr>
      <vt:lpstr>Opens May 2023 </vt:lpstr>
      <vt:lpstr>To finish on a fun note!  </vt:lpstr>
      <vt:lpstr>Filming  </vt:lpstr>
      <vt:lpstr>Finally… Naked, alone and trying to get home!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Atholl Estates – Post pandemic and into the future </dc:title>
  <dc:creator>Julia Sim</dc:creator>
  <cp:lastModifiedBy>Julia Sim</cp:lastModifiedBy>
  <cp:revision>4</cp:revision>
  <dcterms:created xsi:type="dcterms:W3CDTF">2022-11-15T16:20:56Z</dcterms:created>
  <dcterms:modified xsi:type="dcterms:W3CDTF">2022-11-16T15:46:35Z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0x010100A755220D988FFA4892291B4CD4D433A6</vt:lpwstr>
  </property>
</Properties>
</file>