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71F86-F5E4-40FB-B258-418EEE080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FE4EF-E82E-49C9-A502-1D80EE493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E94E63-625D-4976-B0DD-D9E16AAB2F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D97263-53E4-4B0B-A580-0AC6420EAC43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2DFB6-C685-499F-86E5-871C4F14D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D3814-0B29-48DA-92D3-E71C4A50A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8F1F63-F752-4C8A-8989-D81E48375A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333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ED8BC4-B22B-4AED-8C6F-829CF5997E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D97263-53E4-4B0B-A580-0AC6420EAC43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2B26C4-AA97-4520-9D68-F9EA48A4C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F57362-4D48-47B9-9076-F96F93D7F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8F1F63-F752-4C8A-8989-D81E48375A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083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6968E-1B8D-4D64-B707-DA0290175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0C4CD8-873E-4353-8900-855281797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A9E36A-367E-4FAE-BEF6-460EAFAC6C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4AB536-84F4-49CB-9D68-56A8AB277E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D97263-53E4-4B0B-A580-0AC6420EAC43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464542-5CBA-4F81-BCAF-306076512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C70578-F414-4381-BF28-524B2F2C8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8F1F63-F752-4C8A-8989-D81E48375A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503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9CD5D-44C0-47FE-836F-5408B952A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4C6575-7689-4797-9AB3-8B38D753E6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988BE2-0DDB-40AC-90D5-8B3CBBCF6F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917EAA-C803-40E8-B690-FF6BAE3DB4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D97263-53E4-4B0B-A580-0AC6420EAC43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24E430-1A8C-4A17-9EED-11EF24731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DBE507-CF4F-44D4-92C7-4D0912507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8F1F63-F752-4C8A-8989-D81E48375A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98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FC8A9-D20B-45B6-981B-056D2B09C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602D48-59F5-4988-8E9E-3878B2FDD4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8EDFE-1AE0-4E94-A9D6-0F7798FCC3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D97263-53E4-4B0B-A580-0AC6420EAC43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C66D1-2B65-466F-873D-DE940BCF6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81489-B493-46CF-9FBF-4CFF4F379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8F1F63-F752-4C8A-8989-D81E48375A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744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281B2E-B69B-4049-B9EF-C395B3ABFC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9925C9-8236-4095-8D0D-9518D8C939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E0E8B-7B9D-4433-B017-2834293A50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D97263-53E4-4B0B-A580-0AC6420EAC43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55B65-DD82-4F36-A17D-40E41D962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997D3E-9BB6-41B0-AC8E-F318D21AA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8F1F63-F752-4C8A-8989-D81E48375A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057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34116-26FD-464E-B237-DB37969162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EBBA16-4DCF-4BDA-8CF9-E199AFABB4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3AD7F3-CEEF-480A-A749-AE29FC10E5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D97263-53E4-4B0B-A580-0AC6420EAC43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0AE7A-CFC6-424F-BEC6-785EC1AB4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0367D8-86CD-49F5-8336-D72E13EA2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8F1F63-F752-4C8A-8989-D81E48375A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741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7397C-E837-485D-A3A3-46DF764E4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572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F99F9-4B4C-4F45-940A-B2EB9ECE8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682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1701E-F3F7-402F-A666-77F87F302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792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D038E-353D-400D-8F5A-1D73BA5C6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E70A2F-702D-4597-8304-14B2817A9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3E6464-8B8D-48DD-BBBC-F32EFA164F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D97263-53E4-4B0B-A580-0AC6420EAC43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F9E2B-CC3A-45B8-8ECE-4483145D5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24DE5-5DCE-49C6-AC91-6675AD320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8F1F63-F752-4C8A-8989-D81E48375A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926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BDB51-81DE-4FE5-A9BE-A815B5FCB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99235-C31B-471B-A2A7-767943B6F6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685306-8E3E-483A-99BC-9813D1B2FA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551D6A-2A50-4A61-8146-19D08EE2DA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D97263-53E4-4B0B-A580-0AC6420EAC43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D2A177-6ADA-4D95-8936-571B2516F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5D3D03-C063-4D5E-9EDF-9AE793FFE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8F1F63-F752-4C8A-8989-D81E48375A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126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6CF0A-A714-408D-B664-6C6B2CD53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8B6BC8-3C05-4CBC-820D-03D1783DB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C59EFC-9B12-4B9C-BC17-8EDE92BBB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9C2B09-7226-43B6-B1FE-5B8FD5A1C9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7E4BB4-0A6B-4344-8219-A1500633D5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E87D63-F399-4707-9909-B342387A2D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D97263-53E4-4B0B-A580-0AC6420EAC43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DDCEC6-3E7F-44AF-935E-D9D631F66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104A72-8A3F-410A-996C-0E85FE086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8F1F63-F752-4C8A-8989-D81E48375A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108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EE1AF-10DE-412E-90BF-A98975D5D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E61D84-BBDA-419B-8075-85D66EA85E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D97263-53E4-4B0B-A580-0AC6420EAC43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B813BE-9283-4A00-A577-06AD4E3BD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68DD1E-5B46-476C-8407-99CA33FD7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8F1F63-F752-4C8A-8989-D81E48375A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182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2DADE5-C45D-40C0-83DA-450003533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1983A-B563-4336-B993-A00307850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C9BCD86-9990-4C1A-B67A-52CC963503DE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303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61" r:id="rId3"/>
    <p:sldLayoutId id="2147483662" r:id="rId4"/>
    <p:sldLayoutId id="214748366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EA65D-2E29-40CC-A286-B7E910B9DD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61066"/>
            <a:ext cx="9144000" cy="2302933"/>
          </a:xfrm>
        </p:spPr>
        <p:txBody>
          <a:bodyPr>
            <a:normAutofit fontScale="90000"/>
          </a:bodyPr>
          <a:lstStyle/>
          <a:p>
            <a:br>
              <a:rPr lang="en-GB" sz="4400" b="1" dirty="0"/>
            </a:br>
            <a:br>
              <a:rPr lang="en-GB" sz="4400" b="1" dirty="0"/>
            </a:br>
            <a:br>
              <a:rPr lang="en-GB" sz="4400" b="1" dirty="0"/>
            </a:br>
            <a:r>
              <a:rPr lang="en-GB" sz="4400" b="1" dirty="0"/>
              <a:t>Perthshire Tourism Action Plan </a:t>
            </a:r>
            <a:br>
              <a:rPr lang="en-GB" sz="4400" b="1" dirty="0"/>
            </a:br>
            <a:r>
              <a:rPr lang="en-GB" sz="4400" dirty="0"/>
              <a:t>2020-2024</a:t>
            </a:r>
            <a:br>
              <a:rPr lang="en-GB" sz="4400" dirty="0"/>
            </a:br>
            <a:endParaRPr lang="en-GB" sz="4400" b="1" dirty="0"/>
          </a:p>
        </p:txBody>
      </p:sp>
    </p:spTree>
    <p:extLst>
      <p:ext uri="{BB962C8B-B14F-4D97-AF65-F5344CB8AC3E}">
        <p14:creationId xmlns:p14="http://schemas.microsoft.com/office/powerpoint/2010/main" val="29938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3FA6B-3809-4A0A-A25C-9BA01EA5C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Our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5B00C-1A5C-4E6F-A357-A8CB6450E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/>
              <a:t>Perthshire will be a leading sustainable </a:t>
            </a:r>
          </a:p>
          <a:p>
            <a:pPr marL="0" indent="0">
              <a:buNone/>
            </a:pPr>
            <a:r>
              <a:rPr lang="en-GB" i="1" dirty="0"/>
              <a:t>destination in Scotland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5691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3FA6B-3809-4A0A-A25C-9BA01EA5C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Our 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5B00C-1A5C-4E6F-A357-A8CB6450E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/>
              <a:t>Together we will grow the value and positively enhance </a:t>
            </a:r>
          </a:p>
          <a:p>
            <a:pPr marL="0" indent="0">
              <a:buNone/>
            </a:pPr>
            <a:r>
              <a:rPr lang="en-GB" i="1" dirty="0"/>
              <a:t>the benefits of tourism across Perthshire by delivering </a:t>
            </a:r>
          </a:p>
          <a:p>
            <a:pPr marL="0" indent="0">
              <a:buNone/>
            </a:pPr>
            <a:r>
              <a:rPr lang="en-GB" i="1" dirty="0"/>
              <a:t>the best for our environment, our visitors, our businesses </a:t>
            </a:r>
          </a:p>
          <a:p>
            <a:pPr marL="0" indent="0">
              <a:buNone/>
            </a:pPr>
            <a:r>
              <a:rPr lang="en-GB" i="1" dirty="0"/>
              <a:t>and our communities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4356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3FA6B-3809-4A0A-A25C-9BA01EA5C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Our Strategic Objectives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5B00C-1A5C-4E6F-A357-A8CB6450E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000" dirty="0"/>
              <a:t>To establish Perthshire as a leading responsible tourism destination in Scotland</a:t>
            </a:r>
          </a:p>
          <a:p>
            <a:pPr lvl="0"/>
            <a:r>
              <a:rPr lang="en-GB" sz="2000" dirty="0"/>
              <a:t>To grow the volume of overnight stays by 3% per annum with a focus on the ‘off season’</a:t>
            </a:r>
          </a:p>
          <a:p>
            <a:pPr lvl="0"/>
            <a:r>
              <a:rPr lang="en-GB" sz="2000" dirty="0"/>
              <a:t>To increase the impact and benefit of tourism across Perthshire’s communities</a:t>
            </a:r>
          </a:p>
          <a:p>
            <a:pPr lvl="0"/>
            <a:r>
              <a:rPr lang="en-GB" sz="2000" dirty="0"/>
              <a:t>To make Perthshire a digitally discoverable and enabled destination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2212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99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   Perthshire Tourism Action Plan  2020-2024 </vt:lpstr>
      <vt:lpstr>Our Vision</vt:lpstr>
      <vt:lpstr>Our Mission</vt:lpstr>
      <vt:lpstr>Our Strategic Objectives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Cumiskey</dc:creator>
  <cp:lastModifiedBy>Suzanne Cumiskey</cp:lastModifiedBy>
  <cp:revision>4</cp:revision>
  <dcterms:created xsi:type="dcterms:W3CDTF">2020-06-30T12:43:39Z</dcterms:created>
  <dcterms:modified xsi:type="dcterms:W3CDTF">2020-06-30T16:30:47Z</dcterms:modified>
</cp:coreProperties>
</file>